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EA2A"/>
    <a:srgbClr val="DE1C9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82FA6-6632-4E8A-91D5-7CF7956DA37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BCAE2-E2A6-4C6A-BD52-B170EA72C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344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BCAE2-E2A6-4C6A-BD52-B170EA72C54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129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BCAE2-E2A6-4C6A-BD52-B170EA72C54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755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BCAE2-E2A6-4C6A-BD52-B170EA72C54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92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BCAE2-E2A6-4C6A-BD52-B170EA72C54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353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BCAE2-E2A6-4C6A-BD52-B170EA72C54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712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BCAE2-E2A6-4C6A-BD52-B170EA72C54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28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BCAE2-E2A6-4C6A-BD52-B170EA72C54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555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BCAE2-E2A6-4C6A-BD52-B170EA72C54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3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BCAE2-E2A6-4C6A-BD52-B170EA72C54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559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BCAE2-E2A6-4C6A-BD52-B170EA72C54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594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BCAE2-E2A6-4C6A-BD52-B170EA72C54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51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684F5-2E97-4C25-A35E-7FE21D9B6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D2632F-35D1-4F9F-B2DC-50F7BE7CE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718934-82B6-44BC-BAD7-FA8F70BE5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DE96-40B9-4874-B4F1-00F505ACF9E5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4C4AD9-3CB6-4717-9194-F1EAD1BD3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DC328-C9D3-4FD7-9C95-0F5D2AF0E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0A8F-B68D-49A2-8EFC-8B75EE933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99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8727-2A92-4799-B21F-6C4443B4B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BD2271-CA85-498A-91C7-9EC511FFE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8720C7-DC8C-46F1-96F3-3D2C2976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DE96-40B9-4874-B4F1-00F505ACF9E5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7006C-0141-4FA7-9899-C9187ED07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30979D-03E1-4926-A788-588540CD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0A8F-B68D-49A2-8EFC-8B75EE933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50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E36084-7E94-4F80-8321-EDBDF9BEFA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2ECA8F-1EDE-45A6-B178-2DF7618FF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C62F1-856C-4FDB-9ADA-77659891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DE96-40B9-4874-B4F1-00F505ACF9E5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52D437-CF7D-4206-8F10-291A7B013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0C75B1-567E-4349-BA39-DF79B42A5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0A8F-B68D-49A2-8EFC-8B75EE933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000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DD36F-678C-43A1-B259-F4B12B8E3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DE9632-00F3-466D-BFDA-E67133C3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E6B4DC-947D-494F-A3DD-CEB92A2DC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DE96-40B9-4874-B4F1-00F505ACF9E5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0D3EA6-81BF-42E0-A3E4-FD7716B7A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3B2919-434E-42F9-A23A-087F23E82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0A8F-B68D-49A2-8EFC-8B75EE933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390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3A0D0-CC83-4ED7-A185-B4CBD43D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281A89-2AC8-4AED-9987-237773F2A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A0C338-75A4-4BBD-82E7-1E6C936A5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DE96-40B9-4874-B4F1-00F505ACF9E5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42565A-1E92-4471-8CDF-E95E0301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6E52C-28BD-4357-A787-6FDEBEA2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0A8F-B68D-49A2-8EFC-8B75EE933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15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7BE89-CA6A-49C9-8570-36D441540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ADC118-B844-4FAF-8CAB-B7534F911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49C864-C20E-4236-96F7-29ABC66CC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3051F8-6933-443A-83AD-414B5CBDF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DE96-40B9-4874-B4F1-00F505ACF9E5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59BA4D-C26E-46D0-AEB5-A1DDA2EF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CDA1EF-268A-4DE1-8CD9-BBE8291E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0A8F-B68D-49A2-8EFC-8B75EE933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260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D2602-870B-476D-9DD5-6D29399BD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A00BD3-B84D-4482-8FAC-9E62E322A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DE909C-BE4C-4E79-8BFD-6B3D10797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A3C28F-6710-4CEB-9C46-80665EEDA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09AE061-4469-4EB8-9E8C-D753A5404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CCBADC-0B3A-4E15-9536-853A98C10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DE96-40B9-4874-B4F1-00F505ACF9E5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F2D9C5A-2D99-4D7B-9E2C-D92879DD6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EA2318A-ACB7-476E-B275-B8C1BFA0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0A8F-B68D-49A2-8EFC-8B75EE933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16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631A2-EF83-435F-9D9B-5ABE0A781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BFFB885-BC6C-4DFA-9BA1-F13F44EE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DE96-40B9-4874-B4F1-00F505ACF9E5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DA491B-5CA2-40C8-870A-24244B336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A548B3-D3A6-42FB-99A3-51F49ED8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0A8F-B68D-49A2-8EFC-8B75EE933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1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E9991A-9C1B-48D2-B868-8F06F05C3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DE96-40B9-4874-B4F1-00F505ACF9E5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542FE7D-E36D-4429-9249-8111C9CD2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48E324-F8D7-434C-9876-1126507D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0A8F-B68D-49A2-8EFC-8B75EE933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39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3D6CC-7181-457E-9CB9-7D48BE2D8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F8DBE0-188F-41BD-9220-D5E000F82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5C53DC-F9FF-4EED-981C-0BD7362F5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A0C37D-906E-4AEF-B01A-1B34E4A3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DE96-40B9-4874-B4F1-00F505ACF9E5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B23567-5196-4289-851E-A035719E0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DCDBD8-9ABF-47FC-A8B7-CC3B4B634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0A8F-B68D-49A2-8EFC-8B75EE933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52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90795-BEFE-4815-BEF9-03DED789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90A23B-982F-4CB6-BF5E-45404F7F69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11693A-9959-4CD7-8A00-59B4811B0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C7EC41-4F51-470F-A744-193F1619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DE96-40B9-4874-B4F1-00F505ACF9E5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28D93F-F744-480A-ACB0-40E74D80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5D03AB-DED6-4A96-88A9-7CC1A47EF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0A8F-B68D-49A2-8EFC-8B75EE933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3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6D6D2-35D6-4229-B916-770FA9AA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34EF2F-7DD5-4E3A-84D4-CE970E6B4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DB24BC-17FE-42E1-A619-D4FC633FB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2DE96-40B9-4874-B4F1-00F505ACF9E5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3A0128-BA59-41BF-B00C-F28DE6AB4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183845-18EE-40C3-A31C-95D99534A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00A8F-B68D-49A2-8EFC-8B75EE933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83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loud.mail.ru/public/zQuN/7pS9WRW9Z" TargetMode="External"/><Relationship Id="rId4" Type="http://schemas.openxmlformats.org/officeDocument/2006/relationships/hyperlink" Target="https://cloud.mail.ru/public/KDid/Jn8wqibhZ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5D3DEA3B-A411-4EB5-84FB-E7696CB6C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879CB3-731D-4724-B793-81FF6ED0E97D}"/>
              </a:ext>
            </a:extLst>
          </p:cNvPr>
          <p:cNvSpPr/>
          <p:nvPr/>
        </p:nvSpPr>
        <p:spPr>
          <a:xfrm>
            <a:off x="4489500" y="3581400"/>
            <a:ext cx="7019777" cy="1949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Верн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исаж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 творческих работ участников районного </a:t>
            </a:r>
            <a:r>
              <a:rPr lang="be-BY" sz="28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этапа </a:t>
            </a:r>
          </a:p>
          <a:p>
            <a:pPr algn="ctr"/>
            <a:r>
              <a:rPr lang="be-BY" sz="28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областного конкурса художетсвенного творчества 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62BE00-D563-44AC-A67F-878F3F8BE3AA}"/>
              </a:ext>
            </a:extLst>
          </p:cNvPr>
          <p:cNvSpPr/>
          <p:nvPr/>
        </p:nvSpPr>
        <p:spPr>
          <a:xfrm>
            <a:off x="304800" y="152400"/>
            <a:ext cx="4072159" cy="1949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1 Cancellaresca Script LET" pitchFamily="2" charset="0"/>
              </a:rPr>
              <a:t>Сенно,</a:t>
            </a:r>
          </a:p>
          <a:p>
            <a:pPr algn="ctr"/>
            <a:r>
              <a:rPr lang="ru-RU" sz="4400" b="1" dirty="0">
                <a:solidFill>
                  <a:srgbClr val="002060"/>
                </a:solidFill>
                <a:latin typeface="1 Cancellaresca Script LET" pitchFamily="2" charset="0"/>
              </a:rPr>
              <a:t>2025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057F53-ACB7-417A-B5FC-0641B9284580}"/>
              </a:ext>
            </a:extLst>
          </p:cNvPr>
          <p:cNvSpPr/>
          <p:nvPr/>
        </p:nvSpPr>
        <p:spPr>
          <a:xfrm>
            <a:off x="4224559" y="1414520"/>
            <a:ext cx="7019777" cy="2166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6000" b="1" dirty="0">
                <a:solidFill>
                  <a:srgbClr val="002060"/>
                </a:solidFill>
                <a:latin typeface="Segoe Script" panose="030B0504020000000003" pitchFamily="66" charset="0"/>
              </a:rPr>
              <a:t>«ВЕЛІКОДНАЯ </a:t>
            </a:r>
            <a:r>
              <a:rPr lang="be-BY" sz="6000" b="1" dirty="0">
                <a:solidFill>
                  <a:srgbClr val="C00000"/>
                </a:solidFill>
                <a:latin typeface="Segoe Script" panose="030B0504020000000003" pitchFamily="66" charset="0"/>
              </a:rPr>
              <a:t>М</a:t>
            </a:r>
            <a:r>
              <a:rPr lang="be-BY" sz="6000" b="1" dirty="0">
                <a:solidFill>
                  <a:srgbClr val="00B050"/>
                </a:solidFill>
                <a:latin typeface="Segoe Script" panose="030B0504020000000003" pitchFamily="66" charset="0"/>
              </a:rPr>
              <a:t>А</a:t>
            </a:r>
            <a:r>
              <a:rPr lang="be-BY" sz="6000" b="1" dirty="0">
                <a:solidFill>
                  <a:srgbClr val="FF9900"/>
                </a:solidFill>
                <a:latin typeface="Segoe Script" panose="030B0504020000000003" pitchFamily="66" charset="0"/>
              </a:rPr>
              <a:t>З</a:t>
            </a:r>
            <a:r>
              <a:rPr lang="be-BY" sz="6000" b="1" dirty="0">
                <a:solidFill>
                  <a:srgbClr val="002060"/>
                </a:solidFill>
                <a:latin typeface="Segoe Script" panose="030B0504020000000003" pitchFamily="66" charset="0"/>
              </a:rPr>
              <a:t>А</a:t>
            </a:r>
            <a:r>
              <a:rPr lang="be-BY" sz="6000" b="1" dirty="0">
                <a:solidFill>
                  <a:schemeClr val="accent4">
                    <a:lumMod val="75000"/>
                  </a:schemeClr>
                </a:solidFill>
                <a:latin typeface="Segoe Script" panose="030B0504020000000003" pitchFamily="66" charset="0"/>
              </a:rPr>
              <a:t>І</a:t>
            </a:r>
            <a:r>
              <a:rPr lang="be-BY" sz="6000" b="1" dirty="0">
                <a:solidFill>
                  <a:srgbClr val="DE1C9D"/>
                </a:solidFill>
                <a:latin typeface="Segoe Script" panose="030B0504020000000003" pitchFamily="66" charset="0"/>
              </a:rPr>
              <a:t>К</a:t>
            </a:r>
            <a:r>
              <a:rPr lang="be-BY" sz="6000" b="1" dirty="0">
                <a:solidFill>
                  <a:srgbClr val="2FEA2A"/>
                </a:solidFill>
                <a:latin typeface="Segoe Script" panose="030B0504020000000003" pitchFamily="66" charset="0"/>
              </a:rPr>
              <a:t>А</a:t>
            </a:r>
            <a:r>
              <a:rPr lang="be-BY" sz="6000" b="1" dirty="0">
                <a:solidFill>
                  <a:srgbClr val="002060"/>
                </a:solidFill>
                <a:latin typeface="Segoe Script" panose="030B0504020000000003" pitchFamily="66" charset="0"/>
              </a:rPr>
              <a:t>»</a:t>
            </a:r>
          </a:p>
          <a:p>
            <a:pPr algn="ctr"/>
            <a:endParaRPr lang="ru-RU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283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46FAA2-BD0E-4645-AF5A-66A51E953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9883" r="7775" b="7368"/>
          <a:stretch/>
        </p:blipFill>
        <p:spPr>
          <a:xfrm rot="5400000">
            <a:off x="148923" y="1202787"/>
            <a:ext cx="5922159" cy="40928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74750E-4A00-4D81-9B68-74DA25ADD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13567" r="11008" b="12515"/>
          <a:stretch/>
        </p:blipFill>
        <p:spPr>
          <a:xfrm rot="5400000">
            <a:off x="5949484" y="1090982"/>
            <a:ext cx="5922158" cy="431648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1577395-C3A9-4ED7-811D-F37CA32384B8}"/>
              </a:ext>
            </a:extLst>
          </p:cNvPr>
          <p:cNvSpPr/>
          <p:nvPr/>
        </p:nvSpPr>
        <p:spPr>
          <a:xfrm>
            <a:off x="1020894" y="5600701"/>
            <a:ext cx="4135544" cy="1219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«Пасха пахнет миром»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Полачёва</a:t>
            </a:r>
            <a:r>
              <a:rPr lang="ru-RU" b="1" dirty="0">
                <a:solidFill>
                  <a:schemeClr val="tx1"/>
                </a:solidFill>
              </a:rPr>
              <a:t> Дарья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Богушевская средняя школа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имени </a:t>
            </a:r>
            <a:r>
              <a:rPr lang="ru-RU" b="1" dirty="0" err="1">
                <a:solidFill>
                  <a:schemeClr val="tx1"/>
                </a:solidFill>
              </a:rPr>
              <a:t>А.Э.Марфицкого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3908D86-7C59-4478-B045-6B9DFBCDE352}"/>
              </a:ext>
            </a:extLst>
          </p:cNvPr>
          <p:cNvSpPr/>
          <p:nvPr/>
        </p:nvSpPr>
        <p:spPr>
          <a:xfrm>
            <a:off x="6752321" y="5600700"/>
            <a:ext cx="4316484" cy="1219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«Пасха зовет»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Василёнок Анжелика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Богдановская</a:t>
            </a:r>
            <a:r>
              <a:rPr lang="ru-RU" b="1" dirty="0">
                <a:solidFill>
                  <a:schemeClr val="tx1"/>
                </a:solidFill>
              </a:rPr>
              <a:t> начальная школа</a:t>
            </a:r>
            <a:endParaRPr lang="ru-RU" dirty="0"/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215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1B7F41-BD1C-4B2C-A51F-7F48EFC8B9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6" t="15833" r="12966" b="19444"/>
          <a:stretch/>
        </p:blipFill>
        <p:spPr>
          <a:xfrm rot="5400000">
            <a:off x="233085" y="1084714"/>
            <a:ext cx="5832204" cy="39274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3F9472-DC1C-4DE1-9C59-44D47C8A92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t="17836" r="13864" b="15848"/>
          <a:stretch/>
        </p:blipFill>
        <p:spPr>
          <a:xfrm rot="5400000">
            <a:off x="5891948" y="1040395"/>
            <a:ext cx="5830630" cy="401453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5B2DDCD-9BCA-4BE4-A87D-A600BAA75B54}"/>
              </a:ext>
            </a:extLst>
          </p:cNvPr>
          <p:cNvSpPr/>
          <p:nvPr/>
        </p:nvSpPr>
        <p:spPr>
          <a:xfrm>
            <a:off x="6799997" y="5311295"/>
            <a:ext cx="4014532" cy="130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«Символ православной Пасхи»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Мостыко</a:t>
            </a:r>
            <a:r>
              <a:rPr lang="ru-RU" b="1" dirty="0">
                <a:solidFill>
                  <a:schemeClr val="tx1"/>
                </a:solidFill>
              </a:rPr>
              <a:t> Евгения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Студёнковская</a:t>
            </a:r>
            <a:r>
              <a:rPr lang="ru-RU" b="1" dirty="0">
                <a:solidFill>
                  <a:schemeClr val="tx1"/>
                </a:solidFill>
              </a:rPr>
              <a:t> средняя школа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им. </a:t>
            </a:r>
            <a:r>
              <a:rPr lang="ru-RU" b="1" dirty="0" err="1">
                <a:solidFill>
                  <a:schemeClr val="tx1"/>
                </a:solidFill>
              </a:rPr>
              <a:t>П.Л.Бабака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6059F3C-94BC-4046-A6FD-3D3444E744AC}"/>
              </a:ext>
            </a:extLst>
          </p:cNvPr>
          <p:cNvSpPr/>
          <p:nvPr/>
        </p:nvSpPr>
        <p:spPr>
          <a:xfrm>
            <a:off x="1185452" y="5309211"/>
            <a:ext cx="3932635" cy="130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«Пасхальные традиции»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Саксонова</a:t>
            </a:r>
            <a:r>
              <a:rPr lang="ru-RU" b="1" dirty="0">
                <a:solidFill>
                  <a:schemeClr val="tx1"/>
                </a:solidFill>
              </a:rPr>
              <a:t> Мирослава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Богушевская средняя школа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имени </a:t>
            </a:r>
            <a:r>
              <a:rPr lang="ru-RU" b="1" dirty="0" err="1">
                <a:solidFill>
                  <a:schemeClr val="tx1"/>
                </a:solidFill>
              </a:rPr>
              <a:t>А.Э.Марфицкого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573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AEF599-9194-4ECD-966D-A86888AD46F4}"/>
              </a:ext>
            </a:extLst>
          </p:cNvPr>
          <p:cNvSpPr/>
          <p:nvPr/>
        </p:nvSpPr>
        <p:spPr>
          <a:xfrm>
            <a:off x="5530989" y="1219200"/>
            <a:ext cx="5666401" cy="272014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3200" b="1" dirty="0">
                <a:solidFill>
                  <a:srgbClr val="002060"/>
                </a:solidFill>
                <a:latin typeface="Segoe Script" panose="030B0504020000000003" pitchFamily="66" charset="0"/>
              </a:rPr>
              <a:t>НОМИНАЦИЯ</a:t>
            </a:r>
          </a:p>
          <a:p>
            <a:pPr algn="ctr"/>
            <a:r>
              <a:rPr lang="be-BY" sz="3200" b="1" dirty="0">
                <a:solidFill>
                  <a:srgbClr val="002060"/>
                </a:solidFill>
                <a:latin typeface="Segoe Script" panose="030B0504020000000003" pitchFamily="66" charset="0"/>
              </a:rPr>
              <a:t>«ДЕКОРАТИВНО-ПРИКЛАДНОЕ ТВОРЧЕСТВО»</a:t>
            </a:r>
          </a:p>
        </p:txBody>
      </p:sp>
    </p:spTree>
    <p:extLst>
      <p:ext uri="{BB962C8B-B14F-4D97-AF65-F5344CB8AC3E}">
        <p14:creationId xmlns:p14="http://schemas.microsoft.com/office/powerpoint/2010/main" val="1165370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EA67E-C084-4E06-9B5C-25F0CEBF11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4678" b="12515"/>
          <a:stretch/>
        </p:blipFill>
        <p:spPr>
          <a:xfrm>
            <a:off x="529318" y="104320"/>
            <a:ext cx="5021164" cy="63686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FF3FCB-E1D7-4A27-9778-A53766388B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2490" b="20703"/>
          <a:stretch/>
        </p:blipFill>
        <p:spPr>
          <a:xfrm>
            <a:off x="6625251" y="104320"/>
            <a:ext cx="4972966" cy="593557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A93427-2D71-425E-AE74-7D7F872E1B43}"/>
              </a:ext>
            </a:extLst>
          </p:cNvPr>
          <p:cNvSpPr/>
          <p:nvPr/>
        </p:nvSpPr>
        <p:spPr>
          <a:xfrm>
            <a:off x="6625251" y="5514518"/>
            <a:ext cx="4972966" cy="122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«С почтением к Пасхе»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Берашевич</a:t>
            </a:r>
            <a:r>
              <a:rPr lang="ru-RU" b="1" dirty="0">
                <a:solidFill>
                  <a:schemeClr val="tx1"/>
                </a:solidFill>
              </a:rPr>
              <a:t> Валерия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Сенненский районный центр детей и молодежи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8C0707-D9AD-48E2-ACB0-CC367E9825CF}"/>
              </a:ext>
            </a:extLst>
          </p:cNvPr>
          <p:cNvSpPr/>
          <p:nvPr/>
        </p:nvSpPr>
        <p:spPr>
          <a:xfrm>
            <a:off x="529318" y="5530560"/>
            <a:ext cx="5021164" cy="122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«Пасхальное дерево»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Кочегина</a:t>
            </a:r>
            <a:r>
              <a:rPr lang="ru-RU" b="1" dirty="0">
                <a:solidFill>
                  <a:schemeClr val="tx1"/>
                </a:solidFill>
              </a:rPr>
              <a:t> Анастасия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Сенненский детский дом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001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A93427-2D71-425E-AE74-7D7F872E1B43}"/>
              </a:ext>
            </a:extLst>
          </p:cNvPr>
          <p:cNvSpPr/>
          <p:nvPr/>
        </p:nvSpPr>
        <p:spPr>
          <a:xfrm>
            <a:off x="5950634" y="4249702"/>
            <a:ext cx="5795890" cy="1277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«Мгновения Пасхи»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Зайцева Алиса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Богушевская средняя школа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имени </a:t>
            </a:r>
            <a:r>
              <a:rPr lang="ru-RU" b="1" dirty="0" err="1">
                <a:solidFill>
                  <a:schemeClr val="tx1"/>
                </a:solidFill>
              </a:rPr>
              <a:t>А.Э.Марфицкого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AC8A66-F8A4-4B21-8A65-96B95B24E6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22319" r="20377" b="32632"/>
          <a:stretch/>
        </p:blipFill>
        <p:spPr>
          <a:xfrm>
            <a:off x="5950634" y="229910"/>
            <a:ext cx="5795890" cy="39669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E7E577-83C5-4BC8-9F90-C075D5C095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6595" t="10257" r="15008" b="16103"/>
          <a:stretch/>
        </p:blipFill>
        <p:spPr>
          <a:xfrm>
            <a:off x="964745" y="211052"/>
            <a:ext cx="4525134" cy="595063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0D0EBB-4634-4353-AD82-B79F3A887AAC}"/>
              </a:ext>
            </a:extLst>
          </p:cNvPr>
          <p:cNvSpPr/>
          <p:nvPr/>
        </p:nvSpPr>
        <p:spPr>
          <a:xfrm>
            <a:off x="964745" y="5527414"/>
            <a:ext cx="4525134" cy="1277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«Пасхальный восторг»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Шушкевич Алёна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Сенненский районный центр детей и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784718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5B3DC1-4681-4F71-B674-B197F19AA0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2" t="28538" r="32199" b="23041"/>
          <a:stretch/>
        </p:blipFill>
        <p:spPr>
          <a:xfrm>
            <a:off x="1087461" y="178515"/>
            <a:ext cx="4143334" cy="599769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A93427-2D71-425E-AE74-7D7F872E1B43}"/>
              </a:ext>
            </a:extLst>
          </p:cNvPr>
          <p:cNvSpPr/>
          <p:nvPr/>
        </p:nvSpPr>
        <p:spPr>
          <a:xfrm>
            <a:off x="1076432" y="5618838"/>
            <a:ext cx="4143333" cy="106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«Светлое Воскресение»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Ерофеева Валерия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Богдановская</a:t>
            </a:r>
            <a:r>
              <a:rPr lang="ru-RU" b="1" dirty="0">
                <a:solidFill>
                  <a:schemeClr val="tx1"/>
                </a:solidFill>
              </a:rPr>
              <a:t> начальная школа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2FED15-872B-4044-854D-F60D883BF0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0" t="30168" r="33760" b="33562"/>
          <a:stretch/>
        </p:blipFill>
        <p:spPr>
          <a:xfrm>
            <a:off x="6534150" y="178515"/>
            <a:ext cx="4665639" cy="599769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AF6C76-15D7-400D-B4E7-B0930C2B7A6A}"/>
              </a:ext>
            </a:extLst>
          </p:cNvPr>
          <p:cNvSpPr/>
          <p:nvPr/>
        </p:nvSpPr>
        <p:spPr>
          <a:xfrm>
            <a:off x="6533229" y="5662020"/>
            <a:ext cx="4665639" cy="106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«Пасхальное лукошко»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Мусташева</a:t>
            </a:r>
            <a:r>
              <a:rPr lang="ru-RU" b="1" dirty="0">
                <a:solidFill>
                  <a:schemeClr val="tx1"/>
                </a:solidFill>
              </a:rPr>
              <a:t> Снежана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Яновская базовая школа им. </a:t>
            </a:r>
            <a:r>
              <a:rPr lang="ru-RU" b="1" dirty="0" err="1">
                <a:solidFill>
                  <a:schemeClr val="tx1"/>
                </a:solidFill>
              </a:rPr>
              <a:t>Н.Л.Цурана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133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3AD334-351D-4B4B-A4DF-3ED47BE54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22222" r="40788" b="41692"/>
          <a:stretch/>
        </p:blipFill>
        <p:spPr>
          <a:xfrm>
            <a:off x="949369" y="178515"/>
            <a:ext cx="4143333" cy="627069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A93427-2D71-425E-AE74-7D7F872E1B43}"/>
              </a:ext>
            </a:extLst>
          </p:cNvPr>
          <p:cNvSpPr/>
          <p:nvPr/>
        </p:nvSpPr>
        <p:spPr>
          <a:xfrm>
            <a:off x="933633" y="5513697"/>
            <a:ext cx="4159069" cy="1192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«Пасхальный кулич»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Анпадистова</a:t>
            </a:r>
            <a:r>
              <a:rPr lang="ru-RU" b="1" dirty="0">
                <a:solidFill>
                  <a:schemeClr val="tx1"/>
                </a:solidFill>
              </a:rPr>
              <a:t> Ксения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Яновская базовая школа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им. </a:t>
            </a:r>
            <a:r>
              <a:rPr lang="ru-RU" b="1" dirty="0" err="1">
                <a:solidFill>
                  <a:schemeClr val="tx1"/>
                </a:solidFill>
              </a:rPr>
              <a:t>Н.Л.Цурана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B1A907-9D37-4271-B70B-C2EA3C995E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6"/>
          <a:stretch/>
        </p:blipFill>
        <p:spPr>
          <a:xfrm>
            <a:off x="6517493" y="178515"/>
            <a:ext cx="4665639" cy="564384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AF6C76-15D7-400D-B4E7-B0930C2B7A6A}"/>
              </a:ext>
            </a:extLst>
          </p:cNvPr>
          <p:cNvSpPr/>
          <p:nvPr/>
        </p:nvSpPr>
        <p:spPr>
          <a:xfrm>
            <a:off x="6533229" y="5529832"/>
            <a:ext cx="4665639" cy="1192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</a:t>
            </a:r>
            <a:r>
              <a:rPr lang="ru-RU" b="1" dirty="0" err="1">
                <a:solidFill>
                  <a:schemeClr val="tx1"/>
                </a:solidFill>
              </a:rPr>
              <a:t>Велікодны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кошык</a:t>
            </a:r>
            <a:r>
              <a:rPr lang="ru-RU" b="1" dirty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Романова Анастасия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Ходцевская</a:t>
            </a:r>
            <a:r>
              <a:rPr lang="ru-RU" b="1" dirty="0">
                <a:solidFill>
                  <a:schemeClr val="tx1"/>
                </a:solidFill>
              </a:rPr>
              <a:t> средняя школа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242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294C06-2310-442A-920F-1D781C73A5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 t="5174" b="7662"/>
          <a:stretch/>
        </p:blipFill>
        <p:spPr>
          <a:xfrm>
            <a:off x="1192944" y="178515"/>
            <a:ext cx="4159069" cy="5489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77575E-94AE-4CB3-BCFE-7FB7624A10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6" r="4213" b="19648"/>
          <a:stretch/>
        </p:blipFill>
        <p:spPr>
          <a:xfrm>
            <a:off x="6533228" y="151468"/>
            <a:ext cx="4271749" cy="551055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A93427-2D71-425E-AE74-7D7F872E1B43}"/>
              </a:ext>
            </a:extLst>
          </p:cNvPr>
          <p:cNvSpPr/>
          <p:nvPr/>
        </p:nvSpPr>
        <p:spPr>
          <a:xfrm>
            <a:off x="1192945" y="5490129"/>
            <a:ext cx="4159069" cy="1216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«Светлый праздник»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Иванова Варвара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Коковчинская</a:t>
            </a:r>
            <a:r>
              <a:rPr lang="ru-RU" b="1" dirty="0">
                <a:solidFill>
                  <a:schemeClr val="tx1"/>
                </a:solidFill>
              </a:rPr>
              <a:t> средняя школа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AF6C76-15D7-400D-B4E7-B0930C2B7A6A}"/>
              </a:ext>
            </a:extLst>
          </p:cNvPr>
          <p:cNvSpPr/>
          <p:nvPr/>
        </p:nvSpPr>
        <p:spPr>
          <a:xfrm>
            <a:off x="6533228" y="5490129"/>
            <a:ext cx="4271749" cy="1216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</a:t>
            </a:r>
            <a:r>
              <a:rPr lang="ru-RU" b="1" dirty="0" err="1">
                <a:solidFill>
                  <a:schemeClr val="tx1"/>
                </a:solidFill>
              </a:rPr>
              <a:t>Велікодны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падарунак</a:t>
            </a:r>
            <a:r>
              <a:rPr lang="ru-RU" b="1" dirty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Шибеко</a:t>
            </a:r>
            <a:r>
              <a:rPr lang="ru-RU" b="1" dirty="0">
                <a:solidFill>
                  <a:schemeClr val="tx1"/>
                </a:solidFill>
              </a:rPr>
              <a:t> Ксения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Студёнковская</a:t>
            </a:r>
            <a:r>
              <a:rPr lang="ru-RU" b="1" dirty="0">
                <a:solidFill>
                  <a:schemeClr val="tx1"/>
                </a:solidFill>
              </a:rPr>
              <a:t> средняя школа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им. </a:t>
            </a:r>
            <a:r>
              <a:rPr lang="ru-RU" b="1" dirty="0" err="1">
                <a:solidFill>
                  <a:schemeClr val="tx1"/>
                </a:solidFill>
              </a:rPr>
              <a:t>П.Л.Бабака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2535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1364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A93427-2D71-425E-AE74-7D7F872E1B43}"/>
              </a:ext>
            </a:extLst>
          </p:cNvPr>
          <p:cNvSpPr/>
          <p:nvPr/>
        </p:nvSpPr>
        <p:spPr>
          <a:xfrm>
            <a:off x="1139378" y="5604941"/>
            <a:ext cx="4402681" cy="106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«Пасхальный кролик»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Чижикова</a:t>
            </a:r>
            <a:r>
              <a:rPr lang="ru-RU" b="1" dirty="0">
                <a:solidFill>
                  <a:schemeClr val="tx1"/>
                </a:solidFill>
              </a:rPr>
              <a:t> Ангелина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Белицкая</a:t>
            </a:r>
            <a:r>
              <a:rPr lang="ru-RU" b="1" dirty="0">
                <a:solidFill>
                  <a:schemeClr val="tx1"/>
                </a:solidFill>
              </a:rPr>
              <a:t> средняя школа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CF4F68-21CF-40E5-B6F6-8688F91573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1" b="13632"/>
          <a:stretch/>
        </p:blipFill>
        <p:spPr>
          <a:xfrm>
            <a:off x="1139378" y="151468"/>
            <a:ext cx="4402682" cy="54824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FA8AB9-5491-4CAE-B400-535516F9F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60" y="165116"/>
            <a:ext cx="4271749" cy="57032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AF6C76-15D7-400D-B4E7-B0930C2B7A6A}"/>
              </a:ext>
            </a:extLst>
          </p:cNvPr>
          <p:cNvSpPr/>
          <p:nvPr/>
        </p:nvSpPr>
        <p:spPr>
          <a:xfrm>
            <a:off x="6656060" y="5641597"/>
            <a:ext cx="4271749" cy="106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«</a:t>
            </a:r>
            <a:r>
              <a:rPr lang="ru-RU" b="1" dirty="0" err="1">
                <a:solidFill>
                  <a:schemeClr val="tx1"/>
                </a:solidFill>
              </a:rPr>
              <a:t>Са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святам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Вялікдня</a:t>
            </a:r>
            <a:r>
              <a:rPr lang="ru-RU" b="1" dirty="0">
                <a:solidFill>
                  <a:schemeClr val="tx1"/>
                </a:solidFill>
              </a:rPr>
              <a:t>!»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Рябушко Валерия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Белицкая</a:t>
            </a:r>
            <a:r>
              <a:rPr lang="ru-RU" b="1" dirty="0">
                <a:solidFill>
                  <a:schemeClr val="tx1"/>
                </a:solidFill>
              </a:rPr>
              <a:t> средняя школа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604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FC4433-872D-4632-9886-BD0E1D355F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t="6651" r="14904" b="19931"/>
          <a:stretch/>
        </p:blipFill>
        <p:spPr>
          <a:xfrm>
            <a:off x="1290138" y="302665"/>
            <a:ext cx="4233437" cy="578680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A93427-2D71-425E-AE74-7D7F872E1B43}"/>
              </a:ext>
            </a:extLst>
          </p:cNvPr>
          <p:cNvSpPr/>
          <p:nvPr/>
        </p:nvSpPr>
        <p:spPr>
          <a:xfrm>
            <a:off x="1290138" y="5604941"/>
            <a:ext cx="4233437" cy="1150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«Пасхальное яйцо»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Кисляков Максим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Средняя школа №2 </a:t>
            </a:r>
            <a:r>
              <a:rPr lang="ru-RU" b="1" dirty="0" err="1">
                <a:solidFill>
                  <a:schemeClr val="tx1"/>
                </a:solidFill>
              </a:rPr>
              <a:t>г.Сенно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имени </a:t>
            </a:r>
            <a:r>
              <a:rPr lang="ru-RU" b="1" dirty="0" err="1">
                <a:solidFill>
                  <a:schemeClr val="tx1"/>
                </a:solidFill>
              </a:rPr>
              <a:t>А.К.Касинцева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E09D1F-3832-4405-BB0E-E9830141BD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r="5787"/>
          <a:stretch/>
        </p:blipFill>
        <p:spPr>
          <a:xfrm>
            <a:off x="6567379" y="302665"/>
            <a:ext cx="4110781" cy="625267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AF6C76-15D7-400D-B4E7-B0930C2B7A6A}"/>
              </a:ext>
            </a:extLst>
          </p:cNvPr>
          <p:cNvSpPr/>
          <p:nvPr/>
        </p:nvSpPr>
        <p:spPr>
          <a:xfrm>
            <a:off x="6567379" y="5604941"/>
            <a:ext cx="4110781" cy="1150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«</a:t>
            </a:r>
            <a:r>
              <a:rPr lang="ru-RU" b="1" dirty="0" err="1">
                <a:solidFill>
                  <a:schemeClr val="tx1"/>
                </a:solidFill>
              </a:rPr>
              <a:t>Велікодная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мазаіка</a:t>
            </a:r>
            <a:r>
              <a:rPr lang="ru-RU" b="1" dirty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Грунтова</a:t>
            </a:r>
            <a:r>
              <a:rPr lang="ru-RU" b="1" dirty="0">
                <a:solidFill>
                  <a:schemeClr val="tx1"/>
                </a:solidFill>
              </a:rPr>
              <a:t> Ульяна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Сенненский районный центр детей и молодежи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EC4BCD71-60FE-4201-A886-DD0E9E068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879CB3-731D-4724-B793-81FF6ED0E97D}"/>
              </a:ext>
            </a:extLst>
          </p:cNvPr>
          <p:cNvSpPr/>
          <p:nvPr/>
        </p:nvSpPr>
        <p:spPr>
          <a:xfrm>
            <a:off x="5530989" y="1219200"/>
            <a:ext cx="5666401" cy="272014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3200" b="1" dirty="0">
                <a:solidFill>
                  <a:srgbClr val="002060"/>
                </a:solidFill>
                <a:latin typeface="Segoe Script" panose="030B0504020000000003" pitchFamily="66" charset="0"/>
              </a:rPr>
              <a:t>НОМИНАЦИЯ</a:t>
            </a:r>
          </a:p>
          <a:p>
            <a:pPr algn="ctr"/>
            <a:r>
              <a:rPr lang="be-BY" sz="3200" b="1" dirty="0">
                <a:solidFill>
                  <a:srgbClr val="002060"/>
                </a:solidFill>
                <a:latin typeface="Segoe Script" panose="030B0504020000000003" pitchFamily="66" charset="0"/>
              </a:rPr>
              <a:t>«ИЗОБРАЗИТЕЛЬНОЕ ИСКУССТВО»</a:t>
            </a:r>
          </a:p>
        </p:txBody>
      </p:sp>
    </p:spTree>
    <p:extLst>
      <p:ext uri="{BB962C8B-B14F-4D97-AF65-F5344CB8AC3E}">
        <p14:creationId xmlns:p14="http://schemas.microsoft.com/office/powerpoint/2010/main" val="322298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-2" y="1406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85F04D-93FE-4D56-AC8D-9B70BE80AB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/>
          <a:stretch/>
        </p:blipFill>
        <p:spPr>
          <a:xfrm flipH="1">
            <a:off x="1276067" y="302665"/>
            <a:ext cx="4241713" cy="559402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A93427-2D71-425E-AE74-7D7F872E1B43}"/>
              </a:ext>
            </a:extLst>
          </p:cNvPr>
          <p:cNvSpPr/>
          <p:nvPr/>
        </p:nvSpPr>
        <p:spPr>
          <a:xfrm>
            <a:off x="1276068" y="5604941"/>
            <a:ext cx="4233437" cy="1150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«Пасхальная композиция»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Ерёменко Елизавета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Средняя школа №2 </a:t>
            </a:r>
            <a:r>
              <a:rPr lang="ru-RU" b="1" dirty="0" err="1">
                <a:solidFill>
                  <a:schemeClr val="tx1"/>
                </a:solidFill>
              </a:rPr>
              <a:t>г.Сенно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имени </a:t>
            </a:r>
            <a:r>
              <a:rPr lang="ru-RU" b="1" dirty="0" err="1">
                <a:solidFill>
                  <a:schemeClr val="tx1"/>
                </a:solidFill>
              </a:rPr>
              <a:t>А.К.Касинцева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18DA95-36F7-469B-A0D0-011BD46A5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913" y="302665"/>
            <a:ext cx="4233437" cy="575445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139B984-7AE8-4E9B-8564-53934D3F33B4}"/>
              </a:ext>
            </a:extLst>
          </p:cNvPr>
          <p:cNvSpPr/>
          <p:nvPr/>
        </p:nvSpPr>
        <p:spPr>
          <a:xfrm>
            <a:off x="6509760" y="5604940"/>
            <a:ext cx="4233437" cy="1150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«Светлая Пасха»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Слепцова</a:t>
            </a:r>
            <a:r>
              <a:rPr lang="ru-RU" b="1" dirty="0">
                <a:solidFill>
                  <a:schemeClr val="tx1"/>
                </a:solidFill>
              </a:rPr>
              <a:t> Злата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Мошканская</a:t>
            </a:r>
            <a:r>
              <a:rPr lang="ru-RU" b="1" dirty="0">
                <a:solidFill>
                  <a:schemeClr val="tx1"/>
                </a:solidFill>
              </a:rPr>
              <a:t> средняя школа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им. </a:t>
            </a:r>
            <a:r>
              <a:rPr lang="ru-RU" b="1" dirty="0" err="1">
                <a:solidFill>
                  <a:schemeClr val="tx1"/>
                </a:solidFill>
              </a:rPr>
              <a:t>А.К.Горовца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577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91BD903-573E-4D68-A863-574155B36435}"/>
              </a:ext>
            </a:extLst>
          </p:cNvPr>
          <p:cNvSpPr/>
          <p:nvPr/>
        </p:nvSpPr>
        <p:spPr>
          <a:xfrm>
            <a:off x="5530989" y="1219200"/>
            <a:ext cx="5666401" cy="272014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3200" b="1" dirty="0">
                <a:solidFill>
                  <a:srgbClr val="002060"/>
                </a:solidFill>
                <a:latin typeface="Segoe Script" panose="030B0504020000000003" pitchFamily="66" charset="0"/>
              </a:rPr>
              <a:t>НОМИНАЦИЯ</a:t>
            </a:r>
          </a:p>
          <a:p>
            <a:pPr algn="ctr"/>
            <a:r>
              <a:rPr lang="be-BY" sz="3200" b="1" dirty="0">
                <a:solidFill>
                  <a:srgbClr val="002060"/>
                </a:solidFill>
                <a:latin typeface="Segoe Script" panose="030B0504020000000003" pitchFamily="66" charset="0"/>
              </a:rPr>
              <a:t>«ТВОРЧЕСКИЙ НОМЕР»</a:t>
            </a:r>
          </a:p>
        </p:txBody>
      </p:sp>
    </p:spTree>
    <p:extLst>
      <p:ext uri="{BB962C8B-B14F-4D97-AF65-F5344CB8AC3E}">
        <p14:creationId xmlns:p14="http://schemas.microsoft.com/office/powerpoint/2010/main" val="4074012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-194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91BD903-573E-4D68-A863-574155B36435}"/>
              </a:ext>
            </a:extLst>
          </p:cNvPr>
          <p:cNvSpPr/>
          <p:nvPr/>
        </p:nvSpPr>
        <p:spPr>
          <a:xfrm>
            <a:off x="181068" y="144439"/>
            <a:ext cx="5728413" cy="328456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БЕГУНОВА ДАРЬЯ </a:t>
            </a:r>
          </a:p>
          <a:p>
            <a:pPr algn="ctr"/>
            <a:r>
              <a:rPr lang="ru-RU" sz="2400" b="1" dirty="0" err="1">
                <a:solidFill>
                  <a:srgbClr val="33333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Студёнковская</a:t>
            </a:r>
            <a:r>
              <a:rPr lang="ru-RU" sz="2400" b="1" dirty="0">
                <a:solidFill>
                  <a:srgbClr val="33333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средняя школа </a:t>
            </a:r>
          </a:p>
          <a:p>
            <a:pPr algn="ctr"/>
            <a:r>
              <a:rPr lang="ru-RU" sz="2400" b="1" dirty="0">
                <a:solidFill>
                  <a:srgbClr val="33333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им. </a:t>
            </a:r>
            <a:r>
              <a:rPr lang="ru-RU" sz="2400" b="1" dirty="0" err="1">
                <a:solidFill>
                  <a:srgbClr val="33333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П.Л.Бабака</a:t>
            </a:r>
            <a:endParaRPr lang="ru-RU" sz="2400" b="1" dirty="0">
              <a:solidFill>
                <a:srgbClr val="33333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endParaRPr lang="ru-RU" sz="2400" b="1" dirty="0">
              <a:solidFill>
                <a:srgbClr val="33333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r>
              <a:rPr lang="ru-RU" sz="2400" b="1" dirty="0">
                <a:solidFill>
                  <a:srgbClr val="33333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Стихотворение  </a:t>
            </a:r>
            <a:r>
              <a:rPr lang="ru-RU" sz="2400" b="1" dirty="0" err="1">
                <a:solidFill>
                  <a:srgbClr val="33333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Л.Полыковского</a:t>
            </a:r>
            <a:r>
              <a:rPr lang="ru-RU" sz="2400" b="1" dirty="0">
                <a:solidFill>
                  <a:srgbClr val="33333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«Евфросинии Полоцкой» 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https://cloud.mail.ru/public/KDid/Jn8wqibhZ</a:t>
            </a:r>
            <a:endParaRPr lang="be-BY" sz="24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8ACA29-225F-4052-86BF-759B7381C203}"/>
              </a:ext>
            </a:extLst>
          </p:cNvPr>
          <p:cNvSpPr/>
          <p:nvPr/>
        </p:nvSpPr>
        <p:spPr>
          <a:xfrm>
            <a:off x="6186534" y="144439"/>
            <a:ext cx="5728413" cy="328456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33333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ШИДЛОВСКАЯ ЕЛИЗАВЕТА</a:t>
            </a:r>
          </a:p>
          <a:p>
            <a:pPr algn="ctr"/>
            <a:r>
              <a:rPr lang="ru-RU" sz="2400" b="1" dirty="0">
                <a:solidFill>
                  <a:srgbClr val="33333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Средняя школа №2 </a:t>
            </a:r>
            <a:r>
              <a:rPr lang="ru-RU" sz="2400" b="1" dirty="0" err="1">
                <a:solidFill>
                  <a:srgbClr val="33333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г.Сенно</a:t>
            </a:r>
            <a:r>
              <a:rPr lang="ru-RU" sz="2400" b="1" dirty="0">
                <a:solidFill>
                  <a:srgbClr val="33333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33333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имени </a:t>
            </a:r>
            <a:r>
              <a:rPr lang="ru-RU" sz="2400" b="1" dirty="0" err="1">
                <a:solidFill>
                  <a:srgbClr val="33333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А.К.Касинцева</a:t>
            </a:r>
            <a:endParaRPr lang="ru-RU" sz="2400" b="1" dirty="0">
              <a:solidFill>
                <a:srgbClr val="33333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endParaRPr lang="ru-RU" sz="2400" b="1" dirty="0">
              <a:solidFill>
                <a:srgbClr val="33333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r>
              <a:rPr lang="ru-RU" sz="2400" b="1" dirty="0">
                <a:solidFill>
                  <a:srgbClr val="33333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Стихотворение  </a:t>
            </a:r>
            <a:r>
              <a:rPr lang="ru-RU" sz="2400" b="1" dirty="0" err="1">
                <a:solidFill>
                  <a:srgbClr val="33333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П.Потехина</a:t>
            </a:r>
            <a:r>
              <a:rPr lang="ru-RU" sz="2400" b="1" dirty="0">
                <a:solidFill>
                  <a:srgbClr val="33333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«Христос Воскрес! Всего два слова…» 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https://drive.google.com/file/d/1mUIhkzyWAJP7LpMzMRBrQjypDlzl8hH0/view</a:t>
            </a:r>
            <a:endParaRPr lang="be-BY" sz="24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AC0EF8-44FB-448A-A1A4-429E28931D20}"/>
              </a:ext>
            </a:extLst>
          </p:cNvPr>
          <p:cNvSpPr/>
          <p:nvPr/>
        </p:nvSpPr>
        <p:spPr>
          <a:xfrm>
            <a:off x="2879676" y="3501219"/>
            <a:ext cx="6250675" cy="328456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ПРУДИЛЬНИК ЕВГЕНИЙ</a:t>
            </a:r>
          </a:p>
          <a:p>
            <a:pPr algn="ctr"/>
            <a:r>
              <a:rPr lang="ru-RU" sz="2400" b="1" dirty="0" err="1">
                <a:solidFill>
                  <a:srgbClr val="33333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Студёнковская</a:t>
            </a:r>
            <a:r>
              <a:rPr lang="ru-RU" sz="2400" b="1" dirty="0">
                <a:solidFill>
                  <a:srgbClr val="33333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средняя школа </a:t>
            </a:r>
          </a:p>
          <a:p>
            <a:pPr algn="ctr"/>
            <a:r>
              <a:rPr lang="ru-RU" sz="2400" b="1" dirty="0">
                <a:solidFill>
                  <a:srgbClr val="33333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им. </a:t>
            </a:r>
            <a:r>
              <a:rPr lang="ru-RU" sz="2400" b="1" dirty="0" err="1">
                <a:solidFill>
                  <a:srgbClr val="33333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П.Л.Бабака</a:t>
            </a:r>
            <a:endParaRPr lang="ru-RU" sz="2400" b="1" dirty="0">
              <a:solidFill>
                <a:srgbClr val="33333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endParaRPr lang="ru-RU" sz="2400" b="1" dirty="0">
              <a:solidFill>
                <a:srgbClr val="33333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r>
              <a:rPr lang="ru-RU" sz="2400" b="1" dirty="0">
                <a:solidFill>
                  <a:srgbClr val="33333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Стихотворение  </a:t>
            </a:r>
            <a:r>
              <a:rPr lang="ru-RU" sz="2400" b="1" dirty="0" err="1">
                <a:solidFill>
                  <a:srgbClr val="33333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Т.Шороховой</a:t>
            </a:r>
            <a:endParaRPr lang="ru-RU" sz="2400" b="1" dirty="0">
              <a:solidFill>
                <a:srgbClr val="33333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r>
              <a:rPr lang="ru-RU" sz="2400" b="1" dirty="0">
                <a:solidFill>
                  <a:srgbClr val="33333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«Воскресение» </a:t>
            </a:r>
          </a:p>
          <a:p>
            <a:pPr algn="ctr"/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https://cloud.mail.ru/public/zQuN/7pS9WRW9Z</a:t>
            </a:r>
            <a:endParaRPr lang="be-BY" sz="24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50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9BB5F335-19DD-4390-BBE4-7DC32FDE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-5422" y="-1"/>
            <a:ext cx="12192000" cy="697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C701BD-DB7D-438B-8772-92EFDB348047}"/>
              </a:ext>
            </a:extLst>
          </p:cNvPr>
          <p:cNvSpPr txBox="1"/>
          <p:nvPr/>
        </p:nvSpPr>
        <p:spPr>
          <a:xfrm>
            <a:off x="6169552" y="1965367"/>
            <a:ext cx="61892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Во славу жизни дал Создатель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Святой случиться благодати,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Чтоб в каждый дом сошел с небес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Спасенья свет! Христос Воскрес!</a:t>
            </a:r>
          </a:p>
          <a:p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B6B449-8A22-432E-AAA3-857C8F74FD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6595" t="10257" r="15008" b="16103"/>
          <a:stretch/>
        </p:blipFill>
        <p:spPr>
          <a:xfrm>
            <a:off x="1286298" y="267287"/>
            <a:ext cx="4856764" cy="638673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2750C1-D477-4A6B-9EF6-82F9412CA9B2}"/>
              </a:ext>
            </a:extLst>
          </p:cNvPr>
          <p:cNvSpPr/>
          <p:nvPr/>
        </p:nvSpPr>
        <p:spPr>
          <a:xfrm>
            <a:off x="7751298" y="4834343"/>
            <a:ext cx="417810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ГУДО «Сенненский районный центр детей и молодежи»</a:t>
            </a:r>
          </a:p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Автор презентации: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</a:rPr>
              <a:t>Каржицкая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В.В.</a:t>
            </a:r>
          </a:p>
        </p:txBody>
      </p:sp>
    </p:spTree>
    <p:extLst>
      <p:ext uri="{BB962C8B-B14F-4D97-AF65-F5344CB8AC3E}">
        <p14:creationId xmlns:p14="http://schemas.microsoft.com/office/powerpoint/2010/main" val="11214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FBF53F33-29EB-4B49-8EA8-FFF5A904B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 flipH="1">
            <a:off x="0" y="-67638"/>
            <a:ext cx="12192000" cy="69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3A17C-4AC9-48BD-A8C5-0D1799257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9123" r="9177" b="17427"/>
          <a:stretch/>
        </p:blipFill>
        <p:spPr>
          <a:xfrm>
            <a:off x="1540802" y="251560"/>
            <a:ext cx="9110396" cy="615196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8BD1B0-1C3F-4019-885A-15BAC61B2565}"/>
              </a:ext>
            </a:extLst>
          </p:cNvPr>
          <p:cNvSpPr/>
          <p:nvPr/>
        </p:nvSpPr>
        <p:spPr>
          <a:xfrm>
            <a:off x="6391533" y="5268322"/>
            <a:ext cx="4259665" cy="111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«Светлый праздник»,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Глухарёва Дарья,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Сенненский районный центр детей и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2334776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574EB9A9-914D-4784-9C81-40E19B27C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89F709-DC5C-4E32-9521-09AF9974C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 t="13509" r="18223" b="13743"/>
          <a:stretch/>
        </p:blipFill>
        <p:spPr>
          <a:xfrm rot="16200000">
            <a:off x="2929391" y="-762001"/>
            <a:ext cx="6279769" cy="8382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8BD1B0-1C3F-4019-885A-15BAC61B2565}"/>
              </a:ext>
            </a:extLst>
          </p:cNvPr>
          <p:cNvSpPr/>
          <p:nvPr/>
        </p:nvSpPr>
        <p:spPr>
          <a:xfrm>
            <a:off x="7760885" y="5599214"/>
            <a:ext cx="4259665" cy="111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«Запах теплых куличей»,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Теребиленко</a:t>
            </a:r>
            <a:r>
              <a:rPr lang="ru-RU" b="1" dirty="0">
                <a:solidFill>
                  <a:schemeClr val="tx1"/>
                </a:solidFill>
              </a:rPr>
              <a:t> Альбина,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Сенненский районный центр детей и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398473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F1CC26D8-C277-42F0-91A2-06A546879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5035D7-4345-4393-AF89-EB8CC0353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17311" r="20019" b="6900"/>
          <a:stretch/>
        </p:blipFill>
        <p:spPr>
          <a:xfrm>
            <a:off x="1354203" y="228564"/>
            <a:ext cx="3809817" cy="56622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8BD1B0-1C3F-4019-885A-15BAC61B2565}"/>
              </a:ext>
            </a:extLst>
          </p:cNvPr>
          <p:cNvSpPr/>
          <p:nvPr/>
        </p:nvSpPr>
        <p:spPr>
          <a:xfrm>
            <a:off x="1354203" y="5601634"/>
            <a:ext cx="3809817" cy="1185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«В ожидании праздника»,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Величинская</a:t>
            </a:r>
            <a:r>
              <a:rPr lang="ru-RU" b="1" dirty="0">
                <a:solidFill>
                  <a:schemeClr val="tx1"/>
                </a:solidFill>
              </a:rPr>
              <a:t> Ульяна,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Богушевская средняя школа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имени </a:t>
            </a:r>
            <a:r>
              <a:rPr lang="ru-RU" b="1" dirty="0" err="1">
                <a:solidFill>
                  <a:schemeClr val="tx1"/>
                </a:solidFill>
              </a:rPr>
              <a:t>А.Э.Марфицкого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7427FA-197D-4469-ABBA-B7CD0F0732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11696" r="11200" b="3040"/>
          <a:stretch/>
        </p:blipFill>
        <p:spPr>
          <a:xfrm>
            <a:off x="7355573" y="228213"/>
            <a:ext cx="3653676" cy="543057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5B3267-A01E-44CA-A99B-7F735C2B0D7C}"/>
              </a:ext>
            </a:extLst>
          </p:cNvPr>
          <p:cNvSpPr/>
          <p:nvPr/>
        </p:nvSpPr>
        <p:spPr>
          <a:xfrm>
            <a:off x="7355573" y="5577702"/>
            <a:ext cx="3653676" cy="1185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«Пасхальный мотив»,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Борзова Азалия,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Средняя школа №2 </a:t>
            </a:r>
            <a:r>
              <a:rPr lang="ru-RU" b="1" dirty="0" err="1">
                <a:solidFill>
                  <a:schemeClr val="tx1"/>
                </a:solidFill>
              </a:rPr>
              <a:t>г.Сенно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имени </a:t>
            </a:r>
            <a:r>
              <a:rPr lang="ru-RU" b="1" dirty="0" err="1">
                <a:solidFill>
                  <a:schemeClr val="tx1"/>
                </a:solidFill>
              </a:rPr>
              <a:t>А.К.Касинцева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13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0B0A0EC5-5747-455D-A3C6-11036CD86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955CA6-7BBA-4AE6-BD45-D07BB96990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1" t="8992" r="9435" b="19536"/>
          <a:stretch/>
        </p:blipFill>
        <p:spPr>
          <a:xfrm rot="10800000">
            <a:off x="1333923" y="176677"/>
            <a:ext cx="9524154" cy="650464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5B3267-A01E-44CA-A99B-7F735C2B0D7C}"/>
              </a:ext>
            </a:extLst>
          </p:cNvPr>
          <p:cNvSpPr/>
          <p:nvPr/>
        </p:nvSpPr>
        <p:spPr>
          <a:xfrm>
            <a:off x="8221624" y="5289668"/>
            <a:ext cx="3817975" cy="1409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«Пасхальный натюрморт»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Белявская Александра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Студёнковская</a:t>
            </a:r>
            <a:r>
              <a:rPr lang="ru-RU" b="1" dirty="0">
                <a:solidFill>
                  <a:schemeClr val="tx1"/>
                </a:solidFill>
              </a:rPr>
              <a:t> средняя школа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им. </a:t>
            </a:r>
            <a:r>
              <a:rPr lang="ru-RU" b="1" dirty="0" err="1">
                <a:solidFill>
                  <a:schemeClr val="tx1"/>
                </a:solidFill>
              </a:rPr>
              <a:t>П.Л.Бабака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14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1FD77DBA-5744-43BE-A1AE-C68B936F2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FC1890-0152-409A-A11A-57EB17860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 t="20555" r="12134" b="14445"/>
          <a:stretch/>
        </p:blipFill>
        <p:spPr>
          <a:xfrm rot="10800000">
            <a:off x="1696327" y="229362"/>
            <a:ext cx="9208477" cy="635629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5B3267-A01E-44CA-A99B-7F735C2B0D7C}"/>
              </a:ext>
            </a:extLst>
          </p:cNvPr>
          <p:cNvSpPr/>
          <p:nvPr/>
        </p:nvSpPr>
        <p:spPr>
          <a:xfrm>
            <a:off x="8374025" y="5220033"/>
            <a:ext cx="3817975" cy="1409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«Пасхальная радость»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Дедкова Маргарита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Ходцевская</a:t>
            </a:r>
            <a:r>
              <a:rPr lang="ru-RU" b="1" dirty="0">
                <a:solidFill>
                  <a:schemeClr val="tx1"/>
                </a:solidFill>
              </a:rPr>
              <a:t> средняя школа</a:t>
            </a:r>
          </a:p>
        </p:txBody>
      </p:sp>
    </p:spTree>
    <p:extLst>
      <p:ext uri="{BB962C8B-B14F-4D97-AF65-F5344CB8AC3E}">
        <p14:creationId xmlns:p14="http://schemas.microsoft.com/office/powerpoint/2010/main" val="1235250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484F1B27-31D4-42CA-8368-459FB4E95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E7924D-9474-406C-B065-F4C4445D7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12500" r="7349" b="7778"/>
          <a:stretch/>
        </p:blipFill>
        <p:spPr>
          <a:xfrm rot="10800000">
            <a:off x="1951405" y="315000"/>
            <a:ext cx="8579986" cy="620266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5B3267-A01E-44CA-A99B-7F735C2B0D7C}"/>
              </a:ext>
            </a:extLst>
          </p:cNvPr>
          <p:cNvSpPr/>
          <p:nvPr/>
        </p:nvSpPr>
        <p:spPr>
          <a:xfrm>
            <a:off x="8142440" y="5133348"/>
            <a:ext cx="3817975" cy="1409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«Светлый праздник»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Шмуратко</a:t>
            </a:r>
            <a:r>
              <a:rPr lang="ru-RU" b="1" dirty="0">
                <a:solidFill>
                  <a:schemeClr val="tx1"/>
                </a:solidFill>
              </a:rPr>
              <a:t> Матвей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Яновская базовая школа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им. </a:t>
            </a:r>
            <a:r>
              <a:rPr lang="ru-RU" b="1" dirty="0" err="1">
                <a:solidFill>
                  <a:schemeClr val="tx1"/>
                </a:solidFill>
              </a:rPr>
              <a:t>Н.Л.Цурана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7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Пасхальный фон. Ветви вербы и декоративные пасхальные яйца на голубом фоне. Копирование пространства, вид сверху.">
            <a:extLst>
              <a:ext uri="{FF2B5EF4-FFF2-40B4-BE49-F238E27FC236}">
                <a16:creationId xmlns:a16="http://schemas.microsoft.com/office/drawing/2014/main" id="{4E13D07B-138E-4C75-A051-9F48372D4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693902-9A41-4680-9427-0DE4E7C9D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16111" r="8181" b="13611"/>
          <a:stretch/>
        </p:blipFill>
        <p:spPr>
          <a:xfrm rot="5400000">
            <a:off x="-5370" y="1150260"/>
            <a:ext cx="6275056" cy="42907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9CB6A1-A9A4-4BAB-9CDC-1B66A92E6A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16374" r="9703" b="5298"/>
          <a:stretch/>
        </p:blipFill>
        <p:spPr>
          <a:xfrm rot="5400000">
            <a:off x="6041277" y="994440"/>
            <a:ext cx="5975974" cy="430334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4BB5975-9FEA-467E-8C0D-BE114C194C99}"/>
              </a:ext>
            </a:extLst>
          </p:cNvPr>
          <p:cNvSpPr/>
          <p:nvPr/>
        </p:nvSpPr>
        <p:spPr>
          <a:xfrm>
            <a:off x="986767" y="5568322"/>
            <a:ext cx="4290782" cy="1219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Віншавальная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паштоўка</a:t>
            </a:r>
            <a:r>
              <a:rPr lang="ru-RU" b="1" dirty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Березнёва</a:t>
            </a:r>
            <a:r>
              <a:rPr lang="ru-RU" b="1" dirty="0">
                <a:solidFill>
                  <a:schemeClr val="tx1"/>
                </a:solidFill>
              </a:rPr>
              <a:t> Алина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Коковчинская</a:t>
            </a:r>
            <a:r>
              <a:rPr lang="ru-RU" b="1" dirty="0">
                <a:solidFill>
                  <a:schemeClr val="tx1"/>
                </a:solidFill>
              </a:rPr>
              <a:t> средняя школа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5F7E862-63A4-43D8-8AEC-14E63114A624}"/>
              </a:ext>
            </a:extLst>
          </p:cNvPr>
          <p:cNvSpPr/>
          <p:nvPr/>
        </p:nvSpPr>
        <p:spPr>
          <a:xfrm>
            <a:off x="6892684" y="5714998"/>
            <a:ext cx="4288250" cy="1072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«Светлой Пасхи!»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Гуль Екатерина</a:t>
            </a: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Белицкая</a:t>
            </a:r>
            <a:r>
              <a:rPr lang="ru-RU" b="1" dirty="0">
                <a:solidFill>
                  <a:schemeClr val="tx1"/>
                </a:solidFill>
              </a:rPr>
              <a:t> средняя школа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6347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582</Words>
  <Application>Microsoft Office PowerPoint</Application>
  <PresentationFormat>Широкоэкранный</PresentationFormat>
  <Paragraphs>153</Paragraphs>
  <Slides>23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1 Cancellaresca Script LET</vt:lpstr>
      <vt:lpstr>Arial</vt:lpstr>
      <vt:lpstr>Arial Black</vt:lpstr>
      <vt:lpstr>Arial Narrow</vt:lpstr>
      <vt:lpstr>Calibri</vt:lpstr>
      <vt:lpstr>Calibri Light</vt:lpstr>
      <vt:lpstr>Segoe Script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2025-04-06T17:42:44Z</dcterms:created>
  <dcterms:modified xsi:type="dcterms:W3CDTF">2025-04-07T08:31:17Z</dcterms:modified>
</cp:coreProperties>
</file>