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Roboto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Roboto Mono Medium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3" d="100"/>
          <a:sy n="83" d="100"/>
        </p:scale>
        <p:origin x="-144" y="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42F8C-77CD-4348-8707-DF12F1BACBB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59F9C-F54B-417B-B853-74A802350C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10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37197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Mowgli's Family: An English Lesson Adventure!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8036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Welcome, young explorers! Today, we're diving into the enchanting world of the jungle to discover what makes Mowgli's family so special. Get ready for a lesson filled with adventure, new words, and exciting stories!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273" y="371832"/>
            <a:ext cx="6693932" cy="422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The Family Values Tree &amp; Homework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73273" y="1064895"/>
            <a:ext cx="13683853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So, is Mowgli's family usual? What is the most important thing in any family?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73273" y="1568410"/>
            <a:ext cx="2230517" cy="211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Our Family Values Tree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3273" y="1914882"/>
            <a:ext cx="6677025" cy="432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your green sticker, write one word that you think is most important in a family: </a:t>
            </a:r>
            <a:r>
              <a:rPr lang="en-US" sz="10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love, care, help, support, fun, protection</a:t>
            </a: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On your yellow sticker, you can write your own word!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73273" y="2469237"/>
            <a:ext cx="6677025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Come up and stick your leaf on the tree, saying: "For me, family is... (love)."</a:t>
            </a:r>
            <a:endParaRPr lang="en-US" sz="10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722" y="1585317"/>
            <a:ext cx="6677025" cy="66770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73273" y="8566428"/>
            <a:ext cx="13683853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Great job, explorers! Today we saw that family is very important for everyone, even for a boy from the jungle. Thank you for your wonderful work!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73273" y="8985528"/>
            <a:ext cx="1690449" cy="211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Homework: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73273" y="9399627"/>
            <a:ext cx="13683853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Draw your own family or Mowgli's family and label the characters (e.g., "This is my mum. This is Mowgli.").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18417"/>
            <a:ext cx="119085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Our Jungle Mission: Goals for Today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780824"/>
            <a:ext cx="6407944" cy="1801773"/>
          </a:xfrm>
          <a:prstGeom prst="roundRect">
            <a:avLst>
              <a:gd name="adj" fmla="val 8120"/>
            </a:avLst>
          </a:prstGeom>
          <a:solidFill>
            <a:srgbClr val="212121"/>
          </a:solidFill>
          <a:ln w="30480">
            <a:solidFill>
              <a:srgbClr val="59595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2780824"/>
            <a:ext cx="121920" cy="1801773"/>
          </a:xfrm>
          <a:prstGeom prst="roundRect">
            <a:avLst>
              <a:gd name="adj" fmla="val 27907"/>
            </a:avLst>
          </a:prstGeom>
          <a:solidFill>
            <a:srgbClr val="DCFF50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3038118"/>
            <a:ext cx="4695111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Understanding the Story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142524" y="3599497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 will read and understand a text about Mowgli's family, focusing on important details.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2780824"/>
            <a:ext cx="6408063" cy="1801773"/>
          </a:xfrm>
          <a:prstGeom prst="roundRect">
            <a:avLst>
              <a:gd name="adj" fmla="val 8120"/>
            </a:avLst>
          </a:prstGeom>
          <a:solidFill>
            <a:srgbClr val="212121"/>
          </a:solidFill>
          <a:ln w="30480">
            <a:solidFill>
              <a:srgbClr val="59595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2780824"/>
            <a:ext cx="121920" cy="1801773"/>
          </a:xfrm>
          <a:prstGeom prst="roundRect">
            <a:avLst>
              <a:gd name="adj" fmla="val 27907"/>
            </a:avLst>
          </a:prstGeom>
          <a:solidFill>
            <a:srgbClr val="DCFF50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3038118"/>
            <a:ext cx="4082653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Expanding Vocabulary</a:t>
            </a:r>
            <a:endParaRPr lang="en-US" sz="2650" dirty="0"/>
          </a:p>
        </p:txBody>
      </p:sp>
      <p:sp>
        <p:nvSpPr>
          <p:cNvPr id="10" name="Text 8"/>
          <p:cNvSpPr/>
          <p:nvPr/>
        </p:nvSpPr>
        <p:spPr>
          <a:xfrm>
            <a:off x="7777282" y="3599497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We'll learn and practise words about family, appearance, and character traits.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4809411"/>
            <a:ext cx="6407944" cy="1801773"/>
          </a:xfrm>
          <a:prstGeom prst="roundRect">
            <a:avLst>
              <a:gd name="adj" fmla="val 8120"/>
            </a:avLst>
          </a:prstGeom>
          <a:solidFill>
            <a:srgbClr val="212121"/>
          </a:solidFill>
          <a:ln w="30480">
            <a:solidFill>
              <a:srgbClr val="59595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4809411"/>
            <a:ext cx="121920" cy="1801773"/>
          </a:xfrm>
          <a:prstGeom prst="roundRect">
            <a:avLst>
              <a:gd name="adj" fmla="val 27907"/>
            </a:avLst>
          </a:prstGeom>
          <a:solidFill>
            <a:srgbClr val="DCFF50"/>
          </a:solidFill>
          <a:ln/>
        </p:spPr>
      </p:sp>
      <p:sp>
        <p:nvSpPr>
          <p:cNvPr id="13" name="Text 11"/>
          <p:cNvSpPr/>
          <p:nvPr/>
        </p:nvSpPr>
        <p:spPr>
          <a:xfrm>
            <a:off x="1142524" y="5066705"/>
            <a:ext cx="3674388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Building Sentences</a:t>
            </a:r>
            <a:endParaRPr lang="en-US" sz="2650" dirty="0"/>
          </a:p>
        </p:txBody>
      </p:sp>
      <p:sp>
        <p:nvSpPr>
          <p:cNvPr id="14" name="Text 12"/>
          <p:cNvSpPr/>
          <p:nvPr/>
        </p:nvSpPr>
        <p:spPr>
          <a:xfrm>
            <a:off x="1142524" y="5628084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You'll get to describe characters using "He/She is..." and "They are..." + adjectives.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4809411"/>
            <a:ext cx="6408063" cy="1801773"/>
          </a:xfrm>
          <a:prstGeom prst="roundRect">
            <a:avLst>
              <a:gd name="adj" fmla="val 8120"/>
            </a:avLst>
          </a:prstGeom>
          <a:solidFill>
            <a:srgbClr val="212121"/>
          </a:solidFill>
          <a:ln w="30480">
            <a:solidFill>
              <a:srgbClr val="59595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98067" y="4809411"/>
            <a:ext cx="121920" cy="1801773"/>
          </a:xfrm>
          <a:prstGeom prst="roundRect">
            <a:avLst>
              <a:gd name="adj" fmla="val 27907"/>
            </a:avLst>
          </a:prstGeom>
          <a:solidFill>
            <a:srgbClr val="DCFF50"/>
          </a:solidFill>
          <a:ln/>
        </p:spPr>
      </p:sp>
      <p:sp>
        <p:nvSpPr>
          <p:cNvPr id="17" name="Text 15"/>
          <p:cNvSpPr/>
          <p:nvPr/>
        </p:nvSpPr>
        <p:spPr>
          <a:xfrm>
            <a:off x="7777282" y="5066705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Working Together</a:t>
            </a:r>
            <a:endParaRPr lang="en-US" sz="2650" dirty="0"/>
          </a:p>
        </p:txBody>
      </p:sp>
      <p:sp>
        <p:nvSpPr>
          <p:cNvPr id="18" name="Text 16"/>
          <p:cNvSpPr/>
          <p:nvPr/>
        </p:nvSpPr>
        <p:spPr>
          <a:xfrm>
            <a:off x="7777282" y="5628084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We'll develop teamwork and communication skills by working in pairs and small groups.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813" y="617458"/>
            <a:ext cx="7746683" cy="701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Journey into the Jungle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85813" y="1880235"/>
            <a:ext cx="4041815" cy="350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Hello, Jungle Explorers!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85813" y="2455426"/>
            <a:ext cx="7616190" cy="359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are you today? What day is it? What's the date? And how's the weather?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5813" y="3016687"/>
            <a:ext cx="7616190" cy="718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Look at this mysterious picture! </a:t>
            </a:r>
            <a:r>
              <a:rPr lang="en-US" sz="17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Where are we?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Yes, the jungle! Who lives here?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85813" y="3937159"/>
            <a:ext cx="7616190" cy="359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Animals!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85813" y="4374952"/>
            <a:ext cx="7616190" cy="359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Birds!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85813" y="4936212"/>
            <a:ext cx="7616190" cy="359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can a boy live here too? Let's find out!</a:t>
            </a:r>
            <a:endParaRPr lang="en-US" sz="17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310" y="1908334"/>
            <a:ext cx="4894898" cy="489489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85813" y="7308294"/>
            <a:ext cx="13058775" cy="359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silhouette appears... Yes, it's Mowgli! And who is his family? Let's remember them!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704" y="537567"/>
            <a:ext cx="8194358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Familiar Faces of the Jungle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82704" y="1537335"/>
            <a:ext cx="13264991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Let's meet the characters from Mowgli's world. Can you name them all?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24" y="2195632"/>
            <a:ext cx="4312563" cy="23410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859" y="2195632"/>
            <a:ext cx="4312563" cy="2341007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7394" y="2195632"/>
            <a:ext cx="4312563" cy="2341007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24" y="4692610"/>
            <a:ext cx="6546890" cy="2341007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3186" y="4692610"/>
            <a:ext cx="6546890" cy="2341007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2704" y="7379732"/>
            <a:ext cx="13264991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character plays an important part in Mowgli's story. Let's remember their roles!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0690" y="597694"/>
            <a:ext cx="10758845" cy="679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Guess Who? A Character Challenge!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760690" y="1711642"/>
            <a:ext cx="13109019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Listen to the description and guess which character I am talking about!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60690" y="2303859"/>
            <a:ext cx="6445806" cy="651986"/>
          </a:xfrm>
          <a:prstGeom prst="roundRect">
            <a:avLst>
              <a:gd name="adj" fmla="val 480087"/>
            </a:avLst>
          </a:prstGeom>
          <a:solidFill>
            <a:srgbClr val="404040"/>
          </a:solidFill>
          <a:ln/>
        </p:spPr>
      </p:sp>
      <p:sp>
        <p:nvSpPr>
          <p:cNvPr id="5" name="Text 3"/>
          <p:cNvSpPr/>
          <p:nvPr/>
        </p:nvSpPr>
        <p:spPr>
          <a:xfrm>
            <a:off x="3820597" y="2426018"/>
            <a:ext cx="325993" cy="407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5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977979" y="3173135"/>
            <a:ext cx="2770584" cy="339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Strong and Loving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77979" y="3643074"/>
            <a:ext cx="6011228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is big and strong. He is a good father. Who is it?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77979" y="4121229"/>
            <a:ext cx="6011228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7423785" y="2303859"/>
            <a:ext cx="6445925" cy="651986"/>
          </a:xfrm>
          <a:prstGeom prst="roundRect">
            <a:avLst>
              <a:gd name="adj" fmla="val 480087"/>
            </a:avLst>
          </a:prstGeom>
          <a:solidFill>
            <a:srgbClr val="404040"/>
          </a:solidFill>
          <a:ln/>
        </p:spPr>
      </p:sp>
      <p:sp>
        <p:nvSpPr>
          <p:cNvPr id="10" name="Text 8"/>
          <p:cNvSpPr/>
          <p:nvPr/>
        </p:nvSpPr>
        <p:spPr>
          <a:xfrm>
            <a:off x="10483691" y="2426018"/>
            <a:ext cx="325993" cy="407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5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2</a:t>
            </a:r>
            <a:endParaRPr lang="en-US" sz="2550" dirty="0"/>
          </a:p>
        </p:txBody>
      </p:sp>
      <p:sp>
        <p:nvSpPr>
          <p:cNvPr id="11" name="Text 9"/>
          <p:cNvSpPr/>
          <p:nvPr/>
        </p:nvSpPr>
        <p:spPr>
          <a:xfrm>
            <a:off x="7641074" y="3173135"/>
            <a:ext cx="2717006" cy="339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Kind and Brave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7641074" y="3643074"/>
            <a:ext cx="6011347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She is very kind and brave. She loves all cubs. Who is it?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641074" y="4121229"/>
            <a:ext cx="6011347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60690" y="4903589"/>
            <a:ext cx="6445806" cy="651986"/>
          </a:xfrm>
          <a:prstGeom prst="roundRect">
            <a:avLst>
              <a:gd name="adj" fmla="val 480087"/>
            </a:avLst>
          </a:prstGeom>
          <a:solidFill>
            <a:srgbClr val="404040"/>
          </a:solidFill>
          <a:ln/>
        </p:spPr>
      </p:sp>
      <p:sp>
        <p:nvSpPr>
          <p:cNvPr id="15" name="Text 13"/>
          <p:cNvSpPr/>
          <p:nvPr/>
        </p:nvSpPr>
        <p:spPr>
          <a:xfrm>
            <a:off x="3820597" y="5025747"/>
            <a:ext cx="325993" cy="407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5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3</a:t>
            </a:r>
            <a:endParaRPr lang="en-US" sz="2550" dirty="0"/>
          </a:p>
        </p:txBody>
      </p:sp>
      <p:sp>
        <p:nvSpPr>
          <p:cNvPr id="16" name="Text 14"/>
          <p:cNvSpPr/>
          <p:nvPr/>
        </p:nvSpPr>
        <p:spPr>
          <a:xfrm>
            <a:off x="977979" y="5772864"/>
            <a:ext cx="2717006" cy="339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Clever Human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977979" y="6242804"/>
            <a:ext cx="6011228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is not an animal. He is a boy. He is clever and brave. Who is it?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77979" y="7068741"/>
            <a:ext cx="6011228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7423785" y="4903589"/>
            <a:ext cx="6445925" cy="651986"/>
          </a:xfrm>
          <a:prstGeom prst="roundRect">
            <a:avLst>
              <a:gd name="adj" fmla="val 480087"/>
            </a:avLst>
          </a:prstGeom>
          <a:solidFill>
            <a:srgbClr val="404040"/>
          </a:solidFill>
          <a:ln/>
        </p:spPr>
      </p:sp>
      <p:sp>
        <p:nvSpPr>
          <p:cNvPr id="20" name="Text 18"/>
          <p:cNvSpPr/>
          <p:nvPr/>
        </p:nvSpPr>
        <p:spPr>
          <a:xfrm>
            <a:off x="10483691" y="5025747"/>
            <a:ext cx="325993" cy="4075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5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4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7641074" y="5772864"/>
            <a:ext cx="2717006" cy="339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Angry Tiger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7641074" y="6242804"/>
            <a:ext cx="6011347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is angry and hungry. He is a tiger. Who is it?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641074" y="6720959"/>
            <a:ext cx="6011347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8404" y="448389"/>
            <a:ext cx="9012198" cy="507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Mowgli's Story: Reading Comprehension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68404" y="1280636"/>
            <a:ext cx="13493591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Now, let's test our understanding! Read the questions and choose the correct answers. Remember to find the proof in the text!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68404" y="1723073"/>
            <a:ext cx="365403" cy="365403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5" name="Text 3"/>
          <p:cNvSpPr/>
          <p:nvPr/>
        </p:nvSpPr>
        <p:spPr>
          <a:xfrm>
            <a:off x="629245" y="1753493"/>
            <a:ext cx="243602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096208" y="1753433"/>
            <a:ext cx="2436019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Wolf Family Size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96208" y="2155269"/>
            <a:ext cx="12965787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Mother Wolf and Father Wolf have... cubs.</a:t>
            </a:r>
            <a:endParaRPr lang="en-US" sz="1250" dirty="0"/>
          </a:p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a) three   b) four   c) five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68404" y="2999661"/>
            <a:ext cx="365403" cy="365403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9" name="Text 7"/>
          <p:cNvSpPr/>
          <p:nvPr/>
        </p:nvSpPr>
        <p:spPr>
          <a:xfrm>
            <a:off x="629245" y="3030081"/>
            <a:ext cx="243602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2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096208" y="3030022"/>
            <a:ext cx="2630091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The Cave Discovery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96208" y="3431857"/>
            <a:ext cx="12965787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day Father Wolf sees a little... near the cave.</a:t>
            </a:r>
            <a:endParaRPr lang="en-US" sz="1250" dirty="0"/>
          </a:p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a) boy   b) girl   c) cub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68404" y="4276249"/>
            <a:ext cx="365403" cy="365403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3" name="Text 11"/>
          <p:cNvSpPr/>
          <p:nvPr/>
        </p:nvSpPr>
        <p:spPr>
          <a:xfrm>
            <a:off x="629245" y="4306669"/>
            <a:ext cx="243602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3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096208" y="4306610"/>
            <a:ext cx="2922389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Mowgli's Hair Colour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096208" y="4708446"/>
            <a:ext cx="12965787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Mowgli has long... hair.</a:t>
            </a:r>
            <a:endParaRPr lang="en-US" sz="1250" dirty="0"/>
          </a:p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a) fair   b) dark   c) red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68404" y="5552837"/>
            <a:ext cx="365403" cy="365403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7" name="Text 15"/>
          <p:cNvSpPr/>
          <p:nvPr/>
        </p:nvSpPr>
        <p:spPr>
          <a:xfrm>
            <a:off x="629245" y="5583257"/>
            <a:ext cx="243602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4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096208" y="5583198"/>
            <a:ext cx="2776180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Mowgli's Eye Colour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096208" y="5985034"/>
            <a:ext cx="12965787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Mowgli has... eyes.</a:t>
            </a:r>
            <a:endParaRPr lang="en-US" sz="1250" dirty="0"/>
          </a:p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a) black   b) brown   c) blue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68404" y="6829425"/>
            <a:ext cx="365403" cy="365403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21" name="Text 19"/>
          <p:cNvSpPr/>
          <p:nvPr/>
        </p:nvSpPr>
        <p:spPr>
          <a:xfrm>
            <a:off x="629245" y="6859845"/>
            <a:ext cx="243602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5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1096208" y="6859786"/>
            <a:ext cx="3360658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Shere Khan's Intentions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1096208" y="7261622"/>
            <a:ext cx="12965787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Shere Khan wants to... Mowgli.</a:t>
            </a:r>
            <a:endParaRPr lang="en-US" sz="1250" dirty="0"/>
          </a:p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a) play with   b) help   c) eat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098" y="789742"/>
            <a:ext cx="13070205" cy="13930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Rebuilding the Story: "Fill in the Blanks"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0098" y="2628543"/>
            <a:ext cx="13070205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with your partner to complete the story. Choose Option 1 or Option 2 and fill in the missing words. Let's piece Mowgli's tale back together!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80098" y="3815358"/>
            <a:ext cx="2786301" cy="3482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Option 1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780098" y="4386501"/>
            <a:ext cx="6263164" cy="2852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story about a boy,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…..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is brave and clever. He lives in the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Animals are his friend. This is a wolf family –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……..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their four children, four wolf cubs. The cubs are little and funny. One day Father Wolf sees a little boy near the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………..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“Man,” says Father Wolf.“A Man’s cub. Look! The boy has long dark hair and brown eyes. He has a little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………………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 little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………….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”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“Oh, he’s nice!” says Mother Wolf. They take the boy into their family.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4759" y="3815358"/>
            <a:ext cx="2786301" cy="3482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Option 2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7594759" y="4386501"/>
            <a:ext cx="6263164" cy="2852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story about a boy, Mowgli. He is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…….. 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clever. He lives in the jungle.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………. 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his friend. This is a wolf family – Father Wolf, Mother Wolf, and their four children, four wolf cubs. The cubs are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…….. 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day Father Wolf sees a little boy near the cave. “Man,” says Father Wolf.“A Man’s cub. Look! The boy has long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 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brown eyes. He has a little nose and a little mouth.” “Oh, he’s nice!” </a:t>
            </a:r>
            <a:r>
              <a:rPr lang="ru-RU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………..</a:t>
            </a:r>
            <a:r>
              <a:rPr lang="en-US" sz="1750" dirty="0" smtClean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take the boy into their family.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544" y="424696"/>
            <a:ext cx="8107442" cy="48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Jungle Exercise &amp; Sentence Building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544" y="1216104"/>
            <a:ext cx="1354931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Let's move like Mowgli and his friends, then make some sentences!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0544" y="1636871"/>
            <a:ext cx="6697385" cy="463272"/>
          </a:xfrm>
          <a:prstGeom prst="roundRect">
            <a:avLst>
              <a:gd name="adj" fmla="val 480092"/>
            </a:avLst>
          </a:prstGeom>
          <a:solidFill>
            <a:srgbClr val="404040"/>
          </a:solidFill>
          <a:ln/>
        </p:spPr>
      </p:sp>
      <p:sp>
        <p:nvSpPr>
          <p:cNvPr id="5" name="Text 3"/>
          <p:cNvSpPr/>
          <p:nvPr/>
        </p:nvSpPr>
        <p:spPr>
          <a:xfrm>
            <a:off x="3773448" y="1723668"/>
            <a:ext cx="231577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94968" y="2254567"/>
            <a:ext cx="1930598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Jungle Exercise!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94968" y="2588538"/>
            <a:ext cx="6388537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Mowgli can run – let's run on the spot!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94968" y="2889647"/>
            <a:ext cx="6388537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Father Wolf is strong – show me your strong arms!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94968" y="3190756"/>
            <a:ext cx="6388537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Mother Wolf is kind – give a kind smile to your neighbour!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94968" y="3491865"/>
            <a:ext cx="6388537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cubs are funny – let's jump like little cubs!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94968" y="3792974"/>
            <a:ext cx="6388537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Shere Khan is angry – say "Grrr!"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92353" y="1636871"/>
            <a:ext cx="6697504" cy="463272"/>
          </a:xfrm>
          <a:prstGeom prst="roundRect">
            <a:avLst>
              <a:gd name="adj" fmla="val 480092"/>
            </a:avLst>
          </a:prstGeom>
          <a:solidFill>
            <a:srgbClr val="404040"/>
          </a:solidFill>
          <a:ln/>
        </p:spPr>
      </p:sp>
      <p:sp>
        <p:nvSpPr>
          <p:cNvPr id="13" name="Text 11"/>
          <p:cNvSpPr/>
          <p:nvPr/>
        </p:nvSpPr>
        <p:spPr>
          <a:xfrm>
            <a:off x="10625257" y="1723668"/>
            <a:ext cx="231577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546777" y="2254567"/>
            <a:ext cx="1930598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Make Sentences!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546777" y="2588538"/>
            <a:ext cx="6388656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words below to describe the characters: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778353" y="3009305"/>
            <a:ext cx="6157079" cy="4490799"/>
          </a:xfrm>
          <a:prstGeom prst="roundRect">
            <a:avLst>
              <a:gd name="adj" fmla="val 516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85973" y="3016925"/>
            <a:ext cx="6141839" cy="44755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7940516" y="3117175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Mowgli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015186" y="3117175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clever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785973" y="3464481"/>
            <a:ext cx="6141839" cy="44755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7940516" y="3564731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Mother Wolf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015186" y="3564731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785973" y="3912037"/>
            <a:ext cx="6141839" cy="44755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7940516" y="4012287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Father Wolf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015186" y="4012287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7785973" y="4359593"/>
            <a:ext cx="6141839" cy="44755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7940516" y="4459843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wolf cubs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1015186" y="4459843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little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785973" y="4807148"/>
            <a:ext cx="6141839" cy="44755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7940516" y="4907399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Shere Khan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015186" y="4907399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7785973" y="5254704"/>
            <a:ext cx="6141839" cy="44755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7940516" y="5354955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1015186" y="5354955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funny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785973" y="5702260"/>
            <a:ext cx="6141839" cy="44755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7940516" y="5802511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11015186" y="5802511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angry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7785973" y="6149816"/>
            <a:ext cx="6141839" cy="44755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940516" y="6250067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11015186" y="6250067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kind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7785973" y="6597372"/>
            <a:ext cx="6141839" cy="44755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7940516" y="6697623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11015186" y="6697623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hungry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7785973" y="7044928"/>
            <a:ext cx="6141839" cy="44755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7940516" y="7145179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015186" y="7145179"/>
            <a:ext cx="2758202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brave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7546777" y="3009305"/>
            <a:ext cx="22860" cy="4490799"/>
          </a:xfrm>
          <a:prstGeom prst="rect">
            <a:avLst/>
          </a:prstGeom>
          <a:solidFill>
            <a:srgbClr val="DCFF50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812" y="936784"/>
            <a:ext cx="13052108" cy="69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Family Portrait: What does family mean?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0812" y="2080141"/>
            <a:ext cx="13068776" cy="71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small groups, imagine you are drawing a family portrait. How do these characters treat Mowgli? Do they help him? Use the words on the board to describe their relationship.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12" y="3045023"/>
            <a:ext cx="4170283" cy="25773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80812" y="5845373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The Wolf Family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80812" y="6327696"/>
            <a:ext cx="4170283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</a:t>
            </a:r>
            <a:r>
              <a:rPr lang="en-US" sz="17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him. They are his family!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939" y="3045023"/>
            <a:ext cx="4170402" cy="25774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29939" y="5845493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The Wolf Cubs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5229939" y="6327815"/>
            <a:ext cx="4170402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</a:t>
            </a:r>
            <a:r>
              <a:rPr lang="en-US" sz="17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play with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him. They are his brothers!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9186" y="3045023"/>
            <a:ext cx="4170283" cy="25773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79186" y="5845373"/>
            <a:ext cx="3345299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Bagheera the Panther</a:t>
            </a:r>
            <a:endParaRPr lang="en-US" sz="2150" dirty="0"/>
          </a:p>
        </p:txBody>
      </p:sp>
      <p:sp>
        <p:nvSpPr>
          <p:cNvPr id="12" name="Text 7"/>
          <p:cNvSpPr/>
          <p:nvPr/>
        </p:nvSpPr>
        <p:spPr>
          <a:xfrm>
            <a:off x="9679186" y="6327696"/>
            <a:ext cx="4170283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</a:t>
            </a:r>
            <a:r>
              <a:rPr lang="en-US" sz="17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teaches</a:t>
            </a: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him. He is his friend!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80812" y="6935748"/>
            <a:ext cx="13068776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Remember: They help/hug/protect/play with/teach him. They are his family/friends.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1075</Words>
  <Application>Microsoft Office PowerPoint</Application>
  <PresentationFormat>Произвольный</PresentationFormat>
  <Paragraphs>118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Roboto</vt:lpstr>
      <vt:lpstr>Calibri</vt:lpstr>
      <vt:lpstr>Roboto Mono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Voenruk</cp:lastModifiedBy>
  <cp:revision>2</cp:revision>
  <dcterms:created xsi:type="dcterms:W3CDTF">2025-12-11T05:30:06Z</dcterms:created>
  <dcterms:modified xsi:type="dcterms:W3CDTF">2025-12-11T05:40:40Z</dcterms:modified>
</cp:coreProperties>
</file>