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46" y="3239911"/>
            <a:ext cx="4572000" cy="35109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1" y="184639"/>
            <a:ext cx="10824919" cy="3472962"/>
          </a:xfrm>
        </p:spPr>
        <p:txBody>
          <a:bodyPr>
            <a:normAutofit/>
          </a:bodyPr>
          <a:lstStyle/>
          <a:p>
            <a:pPr algn="ctr"/>
            <a:r>
              <a:rPr lang="ru-RU" b="1" smtClean="0">
                <a:solidFill>
                  <a:schemeClr val="bg2">
                    <a:lumMod val="50000"/>
                  </a:schemeClr>
                </a:solidFill>
              </a:rPr>
              <a:t>Сложноподчинённое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предложение (СПП) с придаточными причины, следствия</a:t>
            </a:r>
            <a:r>
              <a:rPr lang="ru-RU" b="1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b="1" smtClean="0">
                <a:solidFill>
                  <a:schemeClr val="bg2">
                    <a:lumMod val="50000"/>
                  </a:schemeClr>
                </a:solidFill>
              </a:rPr>
              <a:t>цели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23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10464434" cy="53808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i="1" dirty="0" smtClean="0">
                <a:solidFill>
                  <a:schemeClr val="bg2">
                    <a:lumMod val="50000"/>
                  </a:schemeClr>
                </a:solidFill>
              </a:rPr>
              <a:t>    Цель</a:t>
            </a:r>
            <a:r>
              <a:rPr lang="ru-RU" sz="4400" b="1" i="1" dirty="0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 изучение СПП с придаточными причины, следствия, цели;</a:t>
            </a:r>
          </a:p>
          <a:p>
            <a:pPr marL="0" indent="0">
              <a:buNone/>
            </a:pPr>
            <a:r>
              <a:rPr lang="ru-RU" sz="4400" dirty="0">
                <a:solidFill>
                  <a:schemeClr val="bg2">
                    <a:lumMod val="50000"/>
                  </a:schemeClr>
                </a:solidFill>
              </a:rPr>
              <a:t>создание ситуации, способствующей воспитанию уважения к труду.</a:t>
            </a:r>
          </a:p>
          <a:p>
            <a:pPr algn="ctr"/>
            <a:endParaRPr lang="en-US" sz="4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165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8025" y="281353"/>
            <a:ext cx="5280574" cy="49236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3305908"/>
            <a:ext cx="10745788" cy="3200399"/>
          </a:xfrm>
        </p:spPr>
        <p:txBody>
          <a:bodyPr>
            <a:normAutofit/>
          </a:bodyPr>
          <a:lstStyle/>
          <a:p>
            <a:r>
              <a:rPr lang="ru-RU" i="1" dirty="0"/>
              <a:t>Эпиграф: Всякий труд важен, ибо облагораживает человека.</a:t>
            </a:r>
            <a:br>
              <a:rPr lang="ru-RU" i="1" dirty="0"/>
            </a:br>
            <a:r>
              <a:rPr lang="ru-RU" dirty="0"/>
              <a:t>                                                                                      </a:t>
            </a:r>
            <a:r>
              <a:rPr lang="ru-RU" dirty="0" err="1"/>
              <a:t>Л.Н.Толстой</a:t>
            </a:r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263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11150234" cy="58732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Указать, где частицы пишутся через дефис.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) как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будто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2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) скажи-ка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3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) всё-таки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4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) как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раз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5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) пришёл-таки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6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) все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равно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7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) он-то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8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) сказал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же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9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) был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ли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10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) о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чем бы поговорить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695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211016"/>
            <a:ext cx="11053519" cy="643597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>
                <a:solidFill>
                  <a:schemeClr val="bg2">
                    <a:lumMod val="50000"/>
                  </a:schemeClr>
                </a:solidFill>
              </a:rPr>
              <a:t>Все профессии важны и нужны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         В мире очень много различных профессий. Все они очень важны и необходимы. Каждый человек выбирает себе занятие по душе.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Самой важной я считаю профессию врача, потому что без докторов очень тяжело прожить. Доктора лечат людей от тяжелых заболеваний,  делают сложные операции и спасают жизни людям. Далее самой необходимой я считаю  профессию повара, потому что все любят вкусно кушать.  А повара могут удивлять вкусными первыми блюдами, гарнирами и десертами. Швея, по моему мнению, является также необходимой и важной, потому  что каждый человек должен ходить в одежде. Профессия швеи требует много знаний и умений, потому что не каждый человек может, к примеру, сшить пальто или брюки.  Интересной и перспективной является профессия строителя. Строители сооружают красивые дома, чтобы людям хорошо в них жилось.       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          Много еще различных профессий, которые являются необходимыми и важными. К ним относятся и воспитатели, и учителя. Не обойтись без бухгалтеров, экономистов и программистов. Важны кассиры, продавцы и парикмахеры. Веселее делают жизнь актеры, юмористы и клоуны. Поэтому профессий очень много и все они важны для современной жизни. Важно любить свою профессию.</a:t>
            </a:r>
          </a:p>
        </p:txBody>
      </p:sp>
    </p:spTree>
    <p:extLst>
      <p:ext uri="{BB962C8B-B14F-4D97-AF65-F5344CB8AC3E}">
        <p14:creationId xmlns:p14="http://schemas.microsoft.com/office/powerpoint/2010/main" val="1077615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56798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1.	Б)</a:t>
            </a:r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2.	Б)</a:t>
            </a:r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3.	[     ], (потому что…)</a:t>
            </a:r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4.	Чтобы сострадать и сочувствовать, надо самому ощутить боль.  (Чтобы…), [   ].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03317484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23</TotalTime>
  <Words>303</Words>
  <Application>Microsoft Office PowerPoint</Application>
  <PresentationFormat>Широкоэкранный</PresentationFormat>
  <Paragraphs>26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Century Gothic</vt:lpstr>
      <vt:lpstr>Wingdings 3</vt:lpstr>
      <vt:lpstr>Сектор</vt:lpstr>
      <vt:lpstr>Сложноподчинённое предложение (СПП) с придаточными причины, следствия, цели</vt:lpstr>
      <vt:lpstr>Презентация PowerPoint</vt:lpstr>
      <vt:lpstr>Эпиграф: Всякий труд важен, ибо облагораживает человека.                                                                                       Л.Н.Толстой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«Сложноподчинённое предложение (СПП) с придаточными причины, следствия, цели»</dc:title>
  <dc:creator>Андрей</dc:creator>
  <cp:lastModifiedBy>Андрей</cp:lastModifiedBy>
  <cp:revision>4</cp:revision>
  <dcterms:created xsi:type="dcterms:W3CDTF">2025-12-14T14:33:21Z</dcterms:created>
  <dcterms:modified xsi:type="dcterms:W3CDTF">2025-12-14T14:57:30Z</dcterms:modified>
</cp:coreProperties>
</file>