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80" r:id="rId6"/>
    <p:sldId id="264" r:id="rId7"/>
    <p:sldId id="265" r:id="rId8"/>
    <p:sldId id="266" r:id="rId9"/>
    <p:sldId id="269" r:id="rId10"/>
    <p:sldId id="274" r:id="rId11"/>
    <p:sldId id="262" r:id="rId12"/>
    <p:sldId id="263" r:id="rId13"/>
    <p:sldId id="271" r:id="rId14"/>
    <p:sldId id="273" r:id="rId15"/>
    <p:sldId id="275" r:id="rId16"/>
    <p:sldId id="282" r:id="rId17"/>
    <p:sldId id="281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384" autoAdjust="0"/>
  </p:normalViewPr>
  <p:slideViewPr>
    <p:cSldViewPr>
      <p:cViewPr varScale="1">
        <p:scale>
          <a:sx n="77" d="100"/>
          <a:sy n="77" d="100"/>
        </p:scale>
        <p:origin x="76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Осень в картинах русских художников\99.Шишкин Ивае Иванович Осенний ле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7929618" cy="501968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Осень в картинах русских художников\834.jpСергей Басов. 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542928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Осень в картинах русских художников\Крымов Николай Петрович. 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001024" cy="492922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Осень в картинах русских художников\Головин. 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521497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Admin\Рабочий стол\Осень в картинах русских художников\Грабарь. Игорь Эмманиулович. Ряб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8001056" cy="528638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Осень в картинах русских художников\Бродский Исаак Израилевич. Осень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642910" y="428604"/>
            <a:ext cx="7715304" cy="516255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Осень в картинах русских художников\Бродский. Поздняя осень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571472" y="500042"/>
            <a:ext cx="7929618" cy="500066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Осень в картинах русских художников\58Стантслав Жуков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001056" cy="5572164"/>
          </a:xfrm>
          <a:prstGeom prst="rect">
            <a:avLst/>
          </a:prstGeom>
          <a:ln w="38100" cap="sq">
            <a:solidFill>
              <a:srgbClr val="FFFF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Осень в картинах русских художников\Иван Агее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001056" cy="5429288"/>
          </a:xfrm>
          <a:prstGeom prst="rect">
            <a:avLst/>
          </a:prstGeom>
          <a:ln w="38100" cap="sq">
            <a:solidFill>
              <a:srgbClr val="FFFF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Осень в картинах русских художников\ШИшкин. Осенний пейза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704855" cy="6015612"/>
          </a:xfrm>
          <a:prstGeom prst="rect">
            <a:avLst/>
          </a:prstGeom>
          <a:ln w="38100" cap="sq">
            <a:solidFill>
              <a:srgbClr val="FFFF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Осень в картинах русских художников\100.jОсенний пейзаж. Ши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643338" cy="550072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Admin\Рабочий стол\Осень в картинах русских художников\101.jОсень. Шишк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28"/>
            <a:ext cx="3643338" cy="550072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Осень в картинах русских художников\Золотая осень. Слободка. Леви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313"/>
            <a:ext cx="7929618" cy="528638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Осень в картинах русских художников\Исаак Левитан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7143800" cy="464345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Осень в картинах русских художников\иСААК лЕВИ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786742" cy="4929222"/>
          </a:xfrm>
          <a:prstGeom prst="rect">
            <a:avLst/>
          </a:prstGeom>
          <a:ln w="38100" cap="sq">
            <a:solidFill>
              <a:srgbClr val="FFFF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Осень в картинах русских художников\Поленов Василий Дмитриевич. Золотая 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01056" cy="500066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Осень в картинах русских художников\Остроухов Илья Семёнович. Золотая 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286808" cy="521497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Осень в картинах русских художников\Волков Адриан Маркович. Осень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28596" y="428604"/>
            <a:ext cx="8215370" cy="500066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Осень в картинах русских художников\Волков Ефим Ефимович. Осень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28596" y="214290"/>
            <a:ext cx="8215370" cy="542928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localadm</cp:lastModifiedBy>
  <cp:revision>25</cp:revision>
  <dcterms:modified xsi:type="dcterms:W3CDTF">2025-12-11T03:39:50Z</dcterms:modified>
</cp:coreProperties>
</file>