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89" r:id="rId5"/>
    <p:sldId id="259" r:id="rId6"/>
    <p:sldId id="290" r:id="rId7"/>
    <p:sldId id="291" r:id="rId8"/>
    <p:sldId id="261" r:id="rId9"/>
    <p:sldId id="260" r:id="rId10"/>
    <p:sldId id="262" r:id="rId11"/>
    <p:sldId id="263" r:id="rId12"/>
    <p:sldId id="292" r:id="rId13"/>
    <p:sldId id="264" r:id="rId14"/>
    <p:sldId id="270" r:id="rId15"/>
    <p:sldId id="271" r:id="rId16"/>
    <p:sldId id="307" r:id="rId17"/>
    <p:sldId id="308" r:id="rId18"/>
    <p:sldId id="272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37D"/>
    <a:srgbClr val="FFE68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84" d="100"/>
          <a:sy n="84" d="100"/>
        </p:scale>
        <p:origin x="119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97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03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27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58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77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39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74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20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11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57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0053E340-144D-4E6C-ACA7-FED293684932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FFFFFF"/>
                </a:solidFill>
              </a:defRPr>
            </a:lvl1pPr>
          </a:lstStyle>
          <a:p>
            <a:fld id="{DD13EFF3-B000-4BAA-B3BE-1EA6EAFEE59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708920"/>
            <a:ext cx="5454328" cy="2376264"/>
          </a:xfrm>
        </p:spPr>
        <p:txBody>
          <a:bodyPr/>
          <a:lstStyle/>
          <a:p>
            <a:pPr algn="ctr"/>
            <a:r>
              <a:rPr lang="be-BY" sz="80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Біяграфія Якуба Коласа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1908720" y="5373217"/>
            <a:ext cx="11050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400" b="1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Падрыхтавала Адамава Святлана Мікалаеўна</a:t>
            </a:r>
            <a:endParaRPr lang="ru-RU" sz="2400" b="1" i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18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7200800" cy="4411687"/>
          </a:xfrm>
        </p:spPr>
        <p:txBody>
          <a:bodyPr/>
          <a:lstStyle/>
          <a:p>
            <a:pPr marL="0" lvl="0" indent="0" algn="ctr">
              <a:buNone/>
            </a:pPr>
            <a:r>
              <a:rPr lang="be-BY" sz="5400" b="1" dirty="0">
                <a:solidFill>
                  <a:srgbClr val="FFE37D"/>
                </a:solidFill>
                <a:latin typeface="Times New Roman"/>
                <a:ea typeface="Calibri"/>
              </a:rPr>
              <a:t>1895-1897</a:t>
            </a:r>
            <a:r>
              <a:rPr lang="be-BY" sz="4800" b="1" dirty="0">
                <a:solidFill>
                  <a:srgbClr val="FFE37D"/>
                </a:solidFill>
                <a:latin typeface="Times New Roman"/>
                <a:ea typeface="Calibri"/>
              </a:rPr>
              <a:t> </a:t>
            </a:r>
            <a:r>
              <a:rPr lang="be-BY" sz="4800" dirty="0">
                <a:solidFill>
                  <a:srgbClr val="FFE37D"/>
                </a:solidFill>
                <a:latin typeface="Times New Roman"/>
                <a:ea typeface="Calibri"/>
              </a:rPr>
              <a:t>гг</a:t>
            </a:r>
            <a:r>
              <a:rPr lang="be-BY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</a:rPr>
              <a:t>. Канстанцін Міцкевіч рыхтаваўся да паступлення ў </a:t>
            </a:r>
            <a:r>
              <a:rPr lang="be-BY" sz="4800" dirty="0">
                <a:solidFill>
                  <a:srgbClr val="FFE37D"/>
                </a:solidFill>
                <a:latin typeface="Times New Roman"/>
                <a:ea typeface="Calibri"/>
              </a:rPr>
              <a:t>настаўніцкую семінарыю</a:t>
            </a:r>
            <a:r>
              <a:rPr lang="be-BY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</a:rPr>
              <a:t>, шмат чытаў</a:t>
            </a:r>
            <a:endParaRPr lang="be-BY" sz="4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10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6948264" cy="5688632"/>
          </a:xfrm>
        </p:spPr>
        <p:txBody>
          <a:bodyPr/>
          <a:lstStyle/>
          <a:p>
            <a:pPr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be-BY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Прыкладна ў </a:t>
            </a:r>
            <a:r>
              <a:rPr lang="be-BY" sz="4800" b="1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10-гадовым</a:t>
            </a:r>
            <a:r>
              <a:rPr lang="be-BY" sz="4000" b="1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be-BY" sz="4800" b="1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узросце</a:t>
            </a:r>
            <a:r>
              <a:rPr lang="be-BY" sz="4000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be-BY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пад уплывам твораў Крылова Кастусь склаў байку </a:t>
            </a:r>
            <a:r>
              <a:rPr lang="be-BY" sz="4800" b="1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"Варона і Лісіца"</a:t>
            </a:r>
            <a:r>
              <a:rPr lang="be-BY" sz="4800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be-BY" sz="4000" dirty="0">
              <a:solidFill>
                <a:srgbClr val="FFE37D"/>
              </a:solidFill>
              <a:latin typeface="Times New Roman"/>
              <a:ea typeface="Calibri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be-BY" sz="4000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У </a:t>
            </a:r>
            <a:r>
              <a:rPr lang="be-BY" sz="4800" b="1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12 гадоў </a:t>
            </a:r>
            <a:r>
              <a:rPr lang="be-BY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напісаў свой першы верш </a:t>
            </a:r>
            <a:r>
              <a:rPr lang="be-BY" sz="4800" b="1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"Вясна"</a:t>
            </a:r>
            <a:endParaRPr lang="be-BY" sz="4800" b="1" dirty="0">
              <a:solidFill>
                <a:srgbClr val="FFE3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78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71" y="188640"/>
            <a:ext cx="6948264" cy="2952328"/>
          </a:xfrm>
        </p:spPr>
        <p:txBody>
          <a:bodyPr/>
          <a:lstStyle/>
          <a:p>
            <a:pPr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be-BY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У </a:t>
            </a:r>
            <a:r>
              <a:rPr lang="be-BY" sz="3600" b="1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1898 г</a:t>
            </a:r>
            <a:r>
              <a:rPr lang="be-BY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. паступіў у </a:t>
            </a:r>
            <a:r>
              <a:rPr lang="be-BY" sz="3600" b="1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Нясвіжскую настаўніцкую семінарыю</a:t>
            </a:r>
            <a:r>
              <a:rPr lang="be-BY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, якую закончыў у </a:t>
            </a:r>
            <a:r>
              <a:rPr lang="be-BY" sz="3600" b="1" dirty="0">
                <a:solidFill>
                  <a:srgbClr val="FFE37D"/>
                </a:solidFill>
                <a:latin typeface="Times New Roman"/>
                <a:ea typeface="Calibri"/>
                <a:cs typeface="Times New Roman"/>
              </a:rPr>
              <a:t>1902 г.</a:t>
            </a:r>
            <a:r>
              <a:rPr lang="be-BY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be-BY" sz="4400" b="1" dirty="0"/>
          </a:p>
        </p:txBody>
      </p:sp>
      <p:pic>
        <p:nvPicPr>
          <p:cNvPr id="7170" name="Picture 2" descr="C:\Users\user\Desktop\seminary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30" y="2420888"/>
            <a:ext cx="6672411" cy="38494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21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1749" y="6093296"/>
            <a:ext cx="4329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3200" b="1" dirty="0">
                <a:solidFill>
                  <a:srgbClr val="FFDF6A">
                    <a:lumMod val="60000"/>
                    <a:lumOff val="40000"/>
                  </a:srgbClr>
                </a:solidFill>
                <a:latin typeface="Times New Roman"/>
                <a:ea typeface="Calibri"/>
              </a:rPr>
              <a:t>"Казкі жыцця"</a:t>
            </a:r>
            <a:endParaRPr lang="be-BY" sz="2000" b="1" dirty="0"/>
          </a:p>
        </p:txBody>
      </p:sp>
      <p:pic>
        <p:nvPicPr>
          <p:cNvPr id="9218" name="Picture 2" descr="C:\Users\user\Desktop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2549"/>
            <a:ext cx="3638126" cy="5781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43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6624736" cy="3528392"/>
          </a:xfrm>
        </p:spPr>
        <p:txBody>
          <a:bodyPr/>
          <a:lstStyle/>
          <a:p>
            <a:pPr marL="0" indent="0" algn="ctr">
              <a:buNone/>
            </a:pPr>
            <a:r>
              <a:rPr lang="be-BY" sz="4800" b="1" dirty="0">
                <a:solidFill>
                  <a:srgbClr val="FFE37D"/>
                </a:solidFill>
                <a:latin typeface="Times New Roman"/>
                <a:ea typeface="Calibri"/>
              </a:rPr>
              <a:t>13 жніўня 1956 г</a:t>
            </a:r>
            <a:r>
              <a:rPr lang="be-BY" sz="4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</a:rPr>
              <a:t>. Якуб Колас памёр за сваім рабочым сталом. Пахаваны ў Мінску на Вайсковых могілках.</a:t>
            </a:r>
            <a:endParaRPr lang="be-BY" sz="4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09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661248"/>
            <a:ext cx="6120680" cy="523255"/>
          </a:xfrm>
        </p:spPr>
        <p:txBody>
          <a:bodyPr/>
          <a:lstStyle/>
          <a:p>
            <a:pPr marL="0" indent="0" algn="ctr">
              <a:buNone/>
            </a:pPr>
            <a:r>
              <a:rPr lang="be-BY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Інстытут</a:t>
            </a:r>
            <a:r>
              <a:rPr lang="ru-RU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be-BY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мовазнаўства </a:t>
            </a:r>
            <a:endParaRPr lang="be-BY" sz="32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C:\Users\user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6336704" cy="406605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47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45224"/>
            <a:ext cx="6120680" cy="523255"/>
          </a:xfrm>
        </p:spPr>
        <p:txBody>
          <a:bodyPr/>
          <a:lstStyle/>
          <a:p>
            <a:pPr marL="0" indent="0" algn="ctr">
              <a:buNone/>
            </a:pPr>
            <a:r>
              <a:rPr lang="be-BY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Цэнтральная навуковая бібліятэка Нацыянальнай акадэміі навук Беларусі</a:t>
            </a:r>
            <a:endParaRPr lang="be-BY" sz="32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C:\Users\user\Desktop\DSCN60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6264696" cy="469852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86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45224"/>
            <a:ext cx="6120680" cy="523255"/>
          </a:xfrm>
        </p:spPr>
        <p:txBody>
          <a:bodyPr/>
          <a:lstStyle/>
          <a:p>
            <a:pPr marL="0" indent="0" algn="ctr">
              <a:buNone/>
            </a:pPr>
            <a:r>
              <a:rPr lang="be-BY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Нацыянальны акадэмічны драматычны тэатр у Віцебску</a:t>
            </a:r>
            <a:endParaRPr lang="be-BY" sz="32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C:\Users\user\Desktop\f6a69d67886c853d41de3483bbd7eb7b54e4d1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6588730" cy="439248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42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794225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4848"/>
            <a:ext cx="5112568" cy="6296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33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6463630" cy="3043535"/>
          </a:xfrm>
        </p:spPr>
        <p:txBody>
          <a:bodyPr/>
          <a:lstStyle/>
          <a:p>
            <a:pPr marL="0" indent="0" algn="ctr">
              <a:buNone/>
            </a:pPr>
            <a:r>
              <a:rPr lang="be-BY" sz="9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Дзякуй за ўвагу!</a:t>
            </a:r>
          </a:p>
        </p:txBody>
      </p:sp>
    </p:spTree>
    <p:extLst>
      <p:ext uri="{BB962C8B-B14F-4D97-AF65-F5344CB8AC3E}">
        <p14:creationId xmlns:p14="http://schemas.microsoft.com/office/powerpoint/2010/main" val="90744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7504" y="4509120"/>
            <a:ext cx="7191997" cy="2088232"/>
          </a:xfrm>
        </p:spPr>
        <p:txBody>
          <a:bodyPr/>
          <a:lstStyle/>
          <a:p>
            <a:pPr marL="0" indent="0" algn="ctr">
              <a:buNone/>
            </a:pPr>
            <a:r>
              <a:rPr lang="be-BY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Класік сусветнай і беларускай літаратуры, адзін з заснавальнікаў новай беларускай літаратуры і сучаснай літаратурнай мовы, народны паэт Беларусі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pic>
        <p:nvPicPr>
          <p:cNvPr id="2" name="Picture 2" descr="C:\Users\user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4508"/>
            <a:ext cx="3339281" cy="429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65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7020272" cy="4411687"/>
          </a:xfrm>
        </p:spPr>
        <p:txBody>
          <a:bodyPr/>
          <a:lstStyle/>
          <a:p>
            <a:pPr marL="0" indent="0" algn="ctr">
              <a:buNone/>
            </a:pPr>
            <a:r>
              <a:rPr lang="be-BY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</a:rPr>
              <a:t>Сапраўднае імя Якуба Коласа - </a:t>
            </a:r>
            <a:r>
              <a:rPr lang="be-BY" sz="5400" b="1" dirty="0">
                <a:solidFill>
                  <a:srgbClr val="FFE37D"/>
                </a:solidFill>
                <a:latin typeface="Times New Roman"/>
                <a:ea typeface="Calibri"/>
              </a:rPr>
              <a:t>Канстанцін Міхайлавіч Міцкевіч</a:t>
            </a:r>
            <a:r>
              <a:rPr lang="be-BY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</a:rPr>
              <a:t>. Ён нарадзіўся </a:t>
            </a:r>
            <a:r>
              <a:rPr lang="be-BY" sz="5400" b="1" dirty="0">
                <a:solidFill>
                  <a:srgbClr val="FFE37D"/>
                </a:solidFill>
                <a:latin typeface="Times New Roman"/>
                <a:ea typeface="Calibri"/>
              </a:rPr>
              <a:t>3 лістапада 1882 г.</a:t>
            </a:r>
            <a:r>
              <a:rPr lang="be-BY" sz="4800" dirty="0">
                <a:solidFill>
                  <a:srgbClr val="FFE37D"/>
                </a:solidFill>
                <a:latin typeface="Times New Roman"/>
                <a:ea typeface="Calibri"/>
              </a:rPr>
              <a:t> </a:t>
            </a:r>
            <a:endParaRPr lang="be-BY" sz="4800" dirty="0">
              <a:solidFill>
                <a:srgbClr val="FFE3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25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stoubcy-syadziba-3140-1340653468_b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266" y="0"/>
            <a:ext cx="9174266" cy="688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73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albuts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99392"/>
            <a:ext cx="10442615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53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user\Desktop\albuts_krynicz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-49964"/>
            <a:ext cx="4608512" cy="691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35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albu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7" y="1251248"/>
            <a:ext cx="10060157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43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04142" y="1988840"/>
            <a:ext cx="29523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4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Антось Міцкевіч</a:t>
            </a:r>
          </a:p>
        </p:txBody>
      </p:sp>
      <p:pic>
        <p:nvPicPr>
          <p:cNvPr id="3074" name="Picture 2" descr="C:\Users\user\Desktop\Kolas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282527" cy="61306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2786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6319614" cy="5275784"/>
          </a:xfrm>
        </p:spPr>
        <p:txBody>
          <a:bodyPr/>
          <a:lstStyle/>
          <a:p>
            <a:pPr marL="0" indent="0" algn="ctr">
              <a:buNone/>
            </a:pPr>
            <a:r>
              <a:rPr lang="be-BY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</a:rPr>
              <a:t>Вучыўся дома, у так званага "дарэктара" (хлапчука, які скончыў народную школу), потым скончыў </a:t>
            </a:r>
            <a:r>
              <a:rPr lang="be-BY" sz="4800" b="1" dirty="0">
                <a:solidFill>
                  <a:srgbClr val="FFE37D"/>
                </a:solidFill>
                <a:latin typeface="Times New Roman"/>
                <a:ea typeface="Calibri"/>
              </a:rPr>
              <a:t>народнае вучылішча</a:t>
            </a:r>
            <a:r>
              <a:rPr lang="be-BY" sz="4000" dirty="0">
                <a:solidFill>
                  <a:srgbClr val="FFE37D"/>
                </a:solidFill>
                <a:latin typeface="Times New Roman"/>
                <a:ea typeface="Calibri"/>
              </a:rPr>
              <a:t> </a:t>
            </a:r>
            <a:r>
              <a:rPr lang="be-BY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Calibri"/>
              </a:rPr>
              <a:t>ў Мікалаеўшчыне           </a:t>
            </a:r>
            <a:r>
              <a:rPr lang="be-BY" sz="4800" dirty="0">
                <a:solidFill>
                  <a:srgbClr val="FFE37D"/>
                </a:solidFill>
                <a:latin typeface="Times New Roman"/>
                <a:ea typeface="Calibri"/>
              </a:rPr>
              <a:t>(</a:t>
            </a:r>
            <a:r>
              <a:rPr lang="be-BY" sz="4800" b="1" dirty="0">
                <a:solidFill>
                  <a:srgbClr val="FFE37D"/>
                </a:solidFill>
                <a:latin typeface="Times New Roman"/>
                <a:ea typeface="Calibri"/>
              </a:rPr>
              <a:t>1892-1894</a:t>
            </a:r>
            <a:r>
              <a:rPr lang="be-BY" sz="4800" dirty="0">
                <a:solidFill>
                  <a:srgbClr val="FFE37D"/>
                </a:solidFill>
                <a:latin typeface="Times New Roman"/>
                <a:ea typeface="Calibri"/>
              </a:rPr>
              <a:t> гг.).</a:t>
            </a:r>
            <a:endParaRPr lang="be-BY" sz="4800" dirty="0">
              <a:solidFill>
                <a:srgbClr val="FFE3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89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1">
  <a:themeElements>
    <a:clrScheme name="Другая 1">
      <a:dk1>
        <a:srgbClr val="FFFFFF"/>
      </a:dk1>
      <a:lt1>
        <a:sysClr val="window" lastClr="FFFFFF"/>
      </a:lt1>
      <a:dk2>
        <a:srgbClr val="39302A"/>
      </a:dk2>
      <a:lt2>
        <a:srgbClr val="E5DEDB"/>
      </a:lt2>
      <a:accent1>
        <a:srgbClr val="FFDF6A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532</TotalTime>
  <Words>172</Words>
  <Application>Microsoft Office PowerPoint</Application>
  <PresentationFormat>Экран (4:3)</PresentationFormat>
  <Paragraphs>16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Тема1</vt:lpstr>
      <vt:lpstr>Біяграфія Якуба Коласа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Франциск Скорина – белорусский просветитель и первопечатник</dc:title>
  <dc:creator>user</dc:creator>
  <cp:lastModifiedBy>localadm</cp:lastModifiedBy>
  <cp:revision>100</cp:revision>
  <dcterms:created xsi:type="dcterms:W3CDTF">2015-11-15T18:04:53Z</dcterms:created>
  <dcterms:modified xsi:type="dcterms:W3CDTF">2025-12-11T03:28:42Z</dcterms:modified>
</cp:coreProperties>
</file>