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5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2" autoAdjust="0"/>
    <p:restoredTop sz="94434" autoAdjust="0"/>
  </p:normalViewPr>
  <p:slideViewPr>
    <p:cSldViewPr snapToGrid="0">
      <p:cViewPr varScale="1">
        <p:scale>
          <a:sx n="67" d="100"/>
          <a:sy n="67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4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195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62697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0135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69848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3482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3510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398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382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785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630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642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500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505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22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070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499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7" Type="http://schemas.openxmlformats.org/officeDocument/2006/relationships/image" Target="../media/image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6.xml"/><Relationship Id="rId4" Type="http://schemas.openxmlformats.org/officeDocument/2006/relationships/video" Target="../media/media3.mp4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03514" y="300037"/>
            <a:ext cx="8915399" cy="2262781"/>
          </a:xfrm>
        </p:spPr>
        <p:txBody>
          <a:bodyPr/>
          <a:lstStyle/>
          <a:p>
            <a:pPr algn="ctr"/>
            <a:r>
              <a:rPr lang="be-BY" dirty="0" smtClean="0">
                <a:solidFill>
                  <a:schemeClr val="accent3">
                    <a:lumMod val="75000"/>
                  </a:schemeClr>
                </a:solidFill>
              </a:rPr>
              <a:t>В поисках сокровища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975" y="2562818"/>
            <a:ext cx="3924300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97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813" y="0"/>
            <a:ext cx="10058400" cy="66929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89526" y="295497"/>
            <a:ext cx="8911687" cy="1280890"/>
          </a:xfrm>
        </p:spPr>
        <p:txBody>
          <a:bodyPr/>
          <a:lstStyle/>
          <a:p>
            <a:r>
              <a:rPr lang="ru-RU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Болото –сокровище Беларуси</a:t>
            </a:r>
            <a:endParaRPr lang="ru-RU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75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Песенка для детей - Я водяной _ Летучий корабль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09850" y="1071563"/>
            <a:ext cx="85344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038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5790978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План: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Образование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болот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Растения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болот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Животные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болот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Болото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– природное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сообщество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238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291" y="928688"/>
            <a:ext cx="7922254" cy="5929312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40917" y="158626"/>
            <a:ext cx="8915399" cy="770062"/>
          </a:xfrm>
        </p:spPr>
        <p:txBody>
          <a:bodyPr/>
          <a:lstStyle/>
          <a:p>
            <a:pPr algn="ctr"/>
            <a:r>
              <a:rPr lang="ru-RU" dirty="0" smtClean="0"/>
              <a:t>Болото Ельня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302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834" y="405384"/>
            <a:ext cx="8283703" cy="620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3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Растения болот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75"/>
          <a:stretch/>
        </p:blipFill>
        <p:spPr>
          <a:xfrm>
            <a:off x="2189161" y="311806"/>
            <a:ext cx="9315450" cy="6017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30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 теперь послушаем голоса. Узнаёте кто это? </a:t>
            </a:r>
          </a:p>
        </p:txBody>
      </p:sp>
      <p:pic>
        <p:nvPicPr>
          <p:cNvPr id="3" name="19 Звуки леса Утро на болоте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6250" y="1949350"/>
            <a:ext cx="4960409" cy="2790230"/>
          </a:xfrm>
          <a:prstGeom prst="rect">
            <a:avLst/>
          </a:prstGeom>
        </p:spPr>
      </p:pic>
      <p:pic>
        <p:nvPicPr>
          <p:cNvPr id="4" name="крики журавлей на болоте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65357" y="1905000"/>
            <a:ext cx="5039254" cy="283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86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843338" y="0"/>
            <a:ext cx="4043363" cy="1285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Животные болот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101495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93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58</TotalTime>
  <Words>24</Words>
  <Application>Microsoft Office PowerPoint</Application>
  <PresentationFormat>Широкоэкранный</PresentationFormat>
  <Paragraphs>7</Paragraphs>
  <Slides>10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Gothic</vt:lpstr>
      <vt:lpstr>Times New Roman</vt:lpstr>
      <vt:lpstr>Wingdings 3</vt:lpstr>
      <vt:lpstr>Легкий дым</vt:lpstr>
      <vt:lpstr>В поисках сокровища</vt:lpstr>
      <vt:lpstr>Презентация PowerPoint</vt:lpstr>
      <vt:lpstr>План: 1. Образование болот. 2. Растения болот. 3. Животные болот. 4. Болото – природное сообщество. </vt:lpstr>
      <vt:lpstr>Болото Ельня</vt:lpstr>
      <vt:lpstr>Презентация PowerPoint</vt:lpstr>
      <vt:lpstr>Растения болот</vt:lpstr>
      <vt:lpstr>А теперь послушаем голоса. Узнаёте кто это? </vt:lpstr>
      <vt:lpstr>Презентация PowerPoint</vt:lpstr>
      <vt:lpstr>Презентация PowerPoint</vt:lpstr>
      <vt:lpstr>Болото –сокровище Беларуси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поисках сокровища</dc:title>
  <dc:creator>Admin</dc:creator>
  <cp:lastModifiedBy>Admin</cp:lastModifiedBy>
  <cp:revision>6</cp:revision>
  <dcterms:created xsi:type="dcterms:W3CDTF">2025-12-10T19:15:23Z</dcterms:created>
  <dcterms:modified xsi:type="dcterms:W3CDTF">2025-12-14T15:50:51Z</dcterms:modified>
</cp:coreProperties>
</file>