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Century Gothic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iXkVOVHodMPp1hWv6ZKI9GDNbj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italic.fntdata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font" Target="fonts/CenturyGothic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CenturyGothic-bold.fntdata"/><Relationship Id="rId6" Type="http://schemas.openxmlformats.org/officeDocument/2006/relationships/slide" Target="slides/slide2.xml"/><Relationship Id="rId18" Type="http://schemas.openxmlformats.org/officeDocument/2006/relationships/font" Target="fonts/CenturyGothic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91700536e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91700536e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e40bd828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3ae40bd828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16.png"/><Relationship Id="rId5" Type="http://schemas.openxmlformats.org/officeDocument/2006/relationships/image" Target="../media/image13.jpg"/><Relationship Id="rId6" Type="http://schemas.openxmlformats.org/officeDocument/2006/relationships/image" Target="../media/image2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21.png"/><Relationship Id="rId5" Type="http://schemas.openxmlformats.org/officeDocument/2006/relationships/image" Target="../media/image18.png"/><Relationship Id="rId6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gif"/><Relationship Id="rId4" Type="http://schemas.openxmlformats.org/officeDocument/2006/relationships/image" Target="../media/image10.jpg"/><Relationship Id="rId5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jpg"/><Relationship Id="rId4" Type="http://schemas.openxmlformats.org/officeDocument/2006/relationships/image" Target="../media/image17.jpg"/><Relationship Id="rId5" Type="http://schemas.openxmlformats.org/officeDocument/2006/relationships/image" Target="../media/image14.jp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background" id="84" name="Google Shape;84;p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4662" y="1253331"/>
            <a:ext cx="4351338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7083706" y="2459504"/>
            <a:ext cx="3944074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Pearl</a:t>
            </a:r>
            <a:endParaRPr b="0" i="0" sz="4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[pɜːl]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00925" y="2571746"/>
            <a:ext cx="17145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background" id="146" name="Google Shape;14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90572" y="3591801"/>
            <a:ext cx="6649334" cy="37133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background" id="147" name="Google Shape;14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5590572" cy="3591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background" id="148" name="Google Shape;14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3130952"/>
            <a:ext cx="5590572" cy="37270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background" id="149" name="Google Shape;149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90572" y="-143415"/>
            <a:ext cx="6649334" cy="3878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background" id="154" name="Google Shape;15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4646" y="706055"/>
            <a:ext cx="6276051" cy="37038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background" id="155" name="Google Shape;15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36728" y="2592728"/>
            <a:ext cx="6127323" cy="3438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625" y="5059476"/>
            <a:ext cx="1198800" cy="119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740999" y="1261425"/>
            <a:ext cx="1198800" cy="119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g391700536ea_0_0" title="Снимок экрана 2025-12-07 в 18.35.08.png"/>
          <p:cNvPicPr preferRelativeResize="0"/>
          <p:nvPr/>
        </p:nvPicPr>
        <p:blipFill rotWithShape="1">
          <a:blip r:embed="rId3">
            <a:alphaModFix/>
          </a:blip>
          <a:srcRect b="13246" l="616" r="0" t="6030"/>
          <a:stretch/>
        </p:blipFill>
        <p:spPr>
          <a:xfrm>
            <a:off x="0" y="334400"/>
            <a:ext cx="12192001" cy="6189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background" id="167" name="Google Shape;167;p11"/>
          <p:cNvPicPr preferRelativeResize="0"/>
          <p:nvPr/>
        </p:nvPicPr>
        <p:blipFill rotWithShape="1">
          <a:blip r:embed="rId3">
            <a:alphaModFix/>
          </a:blip>
          <a:srcRect b="8131" l="0" r="0" t="0"/>
          <a:stretch/>
        </p:blipFill>
        <p:spPr>
          <a:xfrm>
            <a:off x="0" y="3842031"/>
            <a:ext cx="12192000" cy="301596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1"/>
          <p:cNvSpPr txBox="1"/>
          <p:nvPr/>
        </p:nvSpPr>
        <p:spPr>
          <a:xfrm>
            <a:off x="531675" y="364077"/>
            <a:ext cx="609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share your opinions: 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Picture background" id="169" name="Google Shape;169;p11"/>
          <p:cNvPicPr preferRelativeResize="0"/>
          <p:nvPr/>
        </p:nvPicPr>
        <p:blipFill rotWithShape="1">
          <a:blip r:embed="rId4">
            <a:alphaModFix/>
          </a:blip>
          <a:srcRect b="20561" l="0" r="0" t="29596"/>
          <a:stretch/>
        </p:blipFill>
        <p:spPr>
          <a:xfrm>
            <a:off x="1967822" y="2054724"/>
            <a:ext cx="7859210" cy="1978508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1"/>
          <p:cNvSpPr txBox="1"/>
          <p:nvPr/>
        </p:nvSpPr>
        <p:spPr>
          <a:xfrm>
            <a:off x="2454193" y="1038931"/>
            <a:ext cx="8029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lesson was…(boring/</a:t>
            </a: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unusual</a:t>
            </a: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/interesting..) . </a:t>
            </a:r>
            <a:endParaRPr/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was …(passive/active/..) at the lesson. </a:t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2650" y="2506800"/>
            <a:ext cx="6273600" cy="43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94345" y="697157"/>
            <a:ext cx="7772400" cy="185259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107067" y="577815"/>
            <a:ext cx="3504234" cy="234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Горка 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Качели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Качели-доска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Колесо обозрения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День отдыха вне дома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9818226" y="577815"/>
            <a:ext cx="2728731" cy="234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slide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swing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seesaw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big wheel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day out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107067" y="3818727"/>
            <a:ext cx="6273478" cy="234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Музей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 деревне 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 городе 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 библиотеке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 школьной экскурсии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9818226" y="3818727"/>
            <a:ext cx="4224759" cy="234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museum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the country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town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 the library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 a school trip</a:t>
            </a:r>
            <a:endParaRPr b="0" i="0" sz="2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3926710" y="140516"/>
            <a:ext cx="702004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«Hot potato».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Say in English as </a:t>
            </a:r>
            <a:r>
              <a:rPr b="1"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quickly</a:t>
            </a: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possible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background"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05796" y="1308259"/>
            <a:ext cx="7960006" cy="530667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1689904" y="446551"/>
            <a:ext cx="1036802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Where can we go to learn history? Where can we go to see old things?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Where can we go to see dinosaurs?</a:t>
            </a:r>
            <a:b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9" name="Google Shape;109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Диалоги: В музее на английском" id="110" name="Google Shape;11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00" y="895350"/>
            <a:ext cx="9652000" cy="50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92266" y="3249272"/>
            <a:ext cx="2489200" cy="248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background" id="116" name="Google Shape;11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11794" y="1119528"/>
            <a:ext cx="2309472" cy="23094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background" id="117" name="Google Shape;11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8537" y="1422526"/>
            <a:ext cx="7632806" cy="43650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602" y="1312842"/>
            <a:ext cx="10506796" cy="4232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"/>
          <p:cNvSpPr txBox="1"/>
          <p:nvPr/>
        </p:nvSpPr>
        <p:spPr>
          <a:xfrm>
            <a:off x="7376932" y="318949"/>
            <a:ext cx="4815068" cy="6220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Make a plural form of these nouns: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Museum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Gallery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Collection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Painting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Vase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Picture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Photo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Artist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Ticket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Pottery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Visitor  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8" name="Google Shape;12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605" y="1668108"/>
            <a:ext cx="8117453" cy="346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ae40bd8285_0_0"/>
          <p:cNvSpPr txBox="1"/>
          <p:nvPr/>
        </p:nvSpPr>
        <p:spPr>
          <a:xfrm>
            <a:off x="2809800" y="80400"/>
            <a:ext cx="6572400" cy="66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Make a plural form of these nouns: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Museum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Museums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Gallery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Galleries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Collection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Collections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Painting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Paintings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Vase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Vases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Picture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Pictures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Photo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Photos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Artist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Artists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Ticket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Tickets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Pottery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Potteries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Visitor - </a:t>
            </a:r>
            <a:r>
              <a:rPr i="1" lang="en-US" sz="19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Visitors</a:t>
            </a:r>
            <a:endParaRPr i="1" sz="19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13462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" y="0"/>
            <a:ext cx="6114361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background" id="139" name="Google Shape;13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0"/>
            <a:ext cx="6096000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background" id="140" name="Google Shape;14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3418672"/>
            <a:ext cx="6114361" cy="34393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background" id="141" name="Google Shape;141;p8"/>
          <p:cNvPicPr preferRelativeResize="0"/>
          <p:nvPr/>
        </p:nvPicPr>
        <p:blipFill rotWithShape="1">
          <a:blip r:embed="rId6">
            <a:alphaModFix/>
          </a:blip>
          <a:srcRect b="72867" l="0" r="0" t="0"/>
          <a:stretch/>
        </p:blipFill>
        <p:spPr>
          <a:xfrm>
            <a:off x="6114361" y="5384961"/>
            <a:ext cx="6077639" cy="964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2025-12-07T08:41:04Z</dcterms:created>
  <dc:creator>Юлия Горбачева</dc:creator>
</cp:coreProperties>
</file>